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1" r:id="rId23"/>
    <p:sldId id="279" r:id="rId24"/>
  </p:sldIdLst>
  <p:sldSz cx="9144000" cy="5143500" type="screen16x9"/>
  <p:notesSz cx="6858000" cy="9144000"/>
  <p:embeddedFontLst>
    <p:embeddedFont>
      <p:font typeface="Comfortaa" panose="020B0604020202020204" charset="0"/>
      <p:regular r:id="rId26"/>
      <p:bold r:id="rId27"/>
    </p:embeddedFont>
    <p:embeddedFont>
      <p:font typeface="Open Sans" panose="020B0606030504020204" pitchFamily="34" charset="0"/>
      <p:regular r:id="rId28"/>
      <p:bold r:id="rId29"/>
      <p:italic r:id="rId30"/>
      <p:boldItalic r:id="rId31"/>
    </p:embeddedFont>
    <p:embeddedFont>
      <p:font typeface="Open Sans Medium" panose="020B0604020202020204" charset="0"/>
      <p:regular r:id="rId32"/>
      <p:bold r:id="rId33"/>
      <p:italic r:id="rId34"/>
      <p:boldItalic r:id="rId35"/>
    </p:embeddedFont>
    <p:embeddedFont>
      <p:font typeface="Roboto Condensed Light" panose="02000000000000000000"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00EA11-3619-47E3-91A1-50AE44FD57C4}">
  <a:tblStyle styleId="{D200EA11-3619-47E3-91A1-50AE44FD57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155276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bad2577c2f_0_3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bad2577c2f_0_3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bad2577c2f_0_3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bad2577c2f_0_3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bad2577c2f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bad2577c2f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b9cbf5408d_0_24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b9cbf5408d_0_24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bad2577c2f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bad2577c2f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bad2577c2f_0_3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bad2577c2f_0_3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b9cbf5408d_0_24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b9cbf5408d_0_24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ad2577c2f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ad2577c2f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bad2577c2f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bad2577c2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bad2577c2f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bad2577c2f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bad2577c2f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bad2577c2f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bad2577c2f_0_3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bad2577c2f_0_3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bad2577c2f_0_2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bad2577c2f_0_2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bad2577c2f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bad2577c2f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bad2577c2f_0_3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bad2577c2f_0_3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bad2577c2f_0_2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bad2577c2f_0_2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9cbf5408d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9cbf5408d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9cbf5408d_0_24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9cbf5408d_0_24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bad2577c2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bad2577c2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bad2577c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bad2577c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bad2577c2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bad2577c2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bad2577c2f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bad2577c2f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739BCF">
            <a:alpha val="9800"/>
          </a:srgbClr>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6000" y="1649400"/>
            <a:ext cx="4281300" cy="1399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000">
                <a:solidFill>
                  <a:schemeClr val="accen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6000" y="3085981"/>
            <a:ext cx="4281300" cy="41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66666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739BCF">
            <a:alpha val="9800"/>
          </a:srgbClr>
        </a:solidFill>
        <a:effectLst/>
      </p:bgPr>
    </p:bg>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978325" y="1658200"/>
            <a:ext cx="7187400" cy="143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11"/>
          <p:cNvSpPr txBox="1">
            <a:spLocks noGrp="1"/>
          </p:cNvSpPr>
          <p:nvPr>
            <p:ph type="subTitle" idx="1"/>
          </p:nvPr>
        </p:nvSpPr>
        <p:spPr>
          <a:xfrm>
            <a:off x="978325" y="3094700"/>
            <a:ext cx="7187400" cy="3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rgbClr val="739BCF">
            <a:alpha val="9800"/>
          </a:srgbClr>
        </a:solid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66666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13"/>
          <p:cNvSpPr txBox="1">
            <a:spLocks noGrp="1"/>
          </p:cNvSpPr>
          <p:nvPr>
            <p:ph type="title" idx="2" hasCustomPrompt="1"/>
          </p:nvPr>
        </p:nvSpPr>
        <p:spPr>
          <a:xfrm>
            <a:off x="4910713" y="2109613"/>
            <a:ext cx="621900" cy="3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solidFill>
                  <a:srgbClr val="666666"/>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r>
              <a:t>xx%</a:t>
            </a:r>
          </a:p>
        </p:txBody>
      </p:sp>
      <p:sp>
        <p:nvSpPr>
          <p:cNvPr id="55" name="Google Shape;55;p13"/>
          <p:cNvSpPr txBox="1">
            <a:spLocks noGrp="1"/>
          </p:cNvSpPr>
          <p:nvPr>
            <p:ph type="subTitle" idx="1"/>
          </p:nvPr>
        </p:nvSpPr>
        <p:spPr>
          <a:xfrm>
            <a:off x="5713950" y="1595643"/>
            <a:ext cx="2173200" cy="4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Comfortaa"/>
              <a:buNone/>
              <a:defRPr sz="1600" b="1">
                <a:solidFill>
                  <a:schemeClr val="accent1"/>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56" name="Google Shape;56;p13"/>
          <p:cNvSpPr txBox="1">
            <a:spLocks noGrp="1"/>
          </p:cNvSpPr>
          <p:nvPr>
            <p:ph type="subTitle" idx="3"/>
          </p:nvPr>
        </p:nvSpPr>
        <p:spPr>
          <a:xfrm>
            <a:off x="5713950" y="2008155"/>
            <a:ext cx="2173200" cy="6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3"/>
          <p:cNvSpPr txBox="1">
            <a:spLocks noGrp="1"/>
          </p:cNvSpPr>
          <p:nvPr>
            <p:ph type="title" idx="4" hasCustomPrompt="1"/>
          </p:nvPr>
        </p:nvSpPr>
        <p:spPr>
          <a:xfrm>
            <a:off x="4910713" y="3515875"/>
            <a:ext cx="621900" cy="3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solidFill>
                  <a:srgbClr val="666666"/>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r>
              <a:t>xx%</a:t>
            </a:r>
          </a:p>
        </p:txBody>
      </p:sp>
      <p:sp>
        <p:nvSpPr>
          <p:cNvPr id="58" name="Google Shape;58;p13"/>
          <p:cNvSpPr txBox="1">
            <a:spLocks noGrp="1"/>
          </p:cNvSpPr>
          <p:nvPr>
            <p:ph type="subTitle" idx="5"/>
          </p:nvPr>
        </p:nvSpPr>
        <p:spPr>
          <a:xfrm>
            <a:off x="5713950" y="3039715"/>
            <a:ext cx="2173200" cy="4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Comfortaa"/>
              <a:buNone/>
              <a:defRPr sz="1600" b="1">
                <a:solidFill>
                  <a:schemeClr val="l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59" name="Google Shape;59;p13"/>
          <p:cNvSpPr txBox="1">
            <a:spLocks noGrp="1"/>
          </p:cNvSpPr>
          <p:nvPr>
            <p:ph type="subTitle" idx="6"/>
          </p:nvPr>
        </p:nvSpPr>
        <p:spPr>
          <a:xfrm>
            <a:off x="5713950" y="3452212"/>
            <a:ext cx="2173200" cy="6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13"/>
          <p:cNvSpPr txBox="1">
            <a:spLocks noGrp="1"/>
          </p:cNvSpPr>
          <p:nvPr>
            <p:ph type="title" idx="7" hasCustomPrompt="1"/>
          </p:nvPr>
        </p:nvSpPr>
        <p:spPr>
          <a:xfrm>
            <a:off x="3611338" y="2109588"/>
            <a:ext cx="621900" cy="3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solidFill>
                  <a:srgbClr val="666666"/>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r>
              <a:t>xx%</a:t>
            </a:r>
          </a:p>
        </p:txBody>
      </p:sp>
      <p:sp>
        <p:nvSpPr>
          <p:cNvPr id="61" name="Google Shape;61;p13"/>
          <p:cNvSpPr txBox="1">
            <a:spLocks noGrp="1"/>
          </p:cNvSpPr>
          <p:nvPr>
            <p:ph type="subTitle" idx="8"/>
          </p:nvPr>
        </p:nvSpPr>
        <p:spPr>
          <a:xfrm>
            <a:off x="1256825" y="1595656"/>
            <a:ext cx="2173200" cy="41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Comfortaa"/>
              <a:buNone/>
              <a:defRPr sz="1600" b="1">
                <a:solidFill>
                  <a:schemeClr val="dk2"/>
                </a:solidFill>
                <a:latin typeface="Comfortaa"/>
                <a:ea typeface="Comfortaa"/>
                <a:cs typeface="Comfortaa"/>
                <a:sym typeface="Comfortaa"/>
              </a:defRPr>
            </a:lvl1pPr>
            <a:lvl2pPr lvl="1"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62" name="Google Shape;62;p13"/>
          <p:cNvSpPr txBox="1">
            <a:spLocks noGrp="1"/>
          </p:cNvSpPr>
          <p:nvPr>
            <p:ph type="subTitle" idx="9"/>
          </p:nvPr>
        </p:nvSpPr>
        <p:spPr>
          <a:xfrm>
            <a:off x="1256825" y="2008167"/>
            <a:ext cx="2173200" cy="69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solidFill>
                  <a:srgbClr val="666666"/>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63" name="Google Shape;63;p13"/>
          <p:cNvSpPr txBox="1">
            <a:spLocks noGrp="1"/>
          </p:cNvSpPr>
          <p:nvPr>
            <p:ph type="title" idx="13" hasCustomPrompt="1"/>
          </p:nvPr>
        </p:nvSpPr>
        <p:spPr>
          <a:xfrm>
            <a:off x="3611338" y="3511875"/>
            <a:ext cx="621900" cy="3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solidFill>
                  <a:srgbClr val="666666"/>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r>
              <a:t>xx%</a:t>
            </a:r>
          </a:p>
        </p:txBody>
      </p:sp>
      <p:sp>
        <p:nvSpPr>
          <p:cNvPr id="64" name="Google Shape;64;p13"/>
          <p:cNvSpPr txBox="1">
            <a:spLocks noGrp="1"/>
          </p:cNvSpPr>
          <p:nvPr>
            <p:ph type="subTitle" idx="14"/>
          </p:nvPr>
        </p:nvSpPr>
        <p:spPr>
          <a:xfrm>
            <a:off x="1256825" y="3039715"/>
            <a:ext cx="2173200" cy="41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1pPr>
            <a:lvl2pPr lvl="1"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65" name="Google Shape;65;p13"/>
          <p:cNvSpPr txBox="1">
            <a:spLocks noGrp="1"/>
          </p:cNvSpPr>
          <p:nvPr>
            <p:ph type="subTitle" idx="15"/>
          </p:nvPr>
        </p:nvSpPr>
        <p:spPr>
          <a:xfrm>
            <a:off x="1256825" y="3452212"/>
            <a:ext cx="2173200" cy="69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solidFill>
                  <a:srgbClr val="666666"/>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solidFill>
          <a:srgbClr val="739BCF">
            <a:alpha val="9800"/>
          </a:srgbClr>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666666"/>
              </a:buClr>
              <a:buSzPts val="2800"/>
              <a:buNone/>
              <a:defRPr>
                <a:solidFill>
                  <a:srgbClr val="666666"/>
                </a:solidFill>
              </a:defRPr>
            </a:lvl1pPr>
            <a:lvl2pPr lvl="1">
              <a:spcBef>
                <a:spcPts val="0"/>
              </a:spcBef>
              <a:spcAft>
                <a:spcPts val="0"/>
              </a:spcAft>
              <a:buClr>
                <a:srgbClr val="666666"/>
              </a:buClr>
              <a:buSzPts val="2800"/>
              <a:buNone/>
              <a:defRPr>
                <a:solidFill>
                  <a:srgbClr val="666666"/>
                </a:solidFill>
              </a:defRPr>
            </a:lvl2pPr>
            <a:lvl3pPr lvl="2">
              <a:spcBef>
                <a:spcPts val="0"/>
              </a:spcBef>
              <a:spcAft>
                <a:spcPts val="0"/>
              </a:spcAft>
              <a:buClr>
                <a:srgbClr val="666666"/>
              </a:buClr>
              <a:buSzPts val="2800"/>
              <a:buNone/>
              <a:defRPr>
                <a:solidFill>
                  <a:srgbClr val="666666"/>
                </a:solidFill>
              </a:defRPr>
            </a:lvl3pPr>
            <a:lvl4pPr lvl="3">
              <a:spcBef>
                <a:spcPts val="0"/>
              </a:spcBef>
              <a:spcAft>
                <a:spcPts val="0"/>
              </a:spcAft>
              <a:buClr>
                <a:srgbClr val="666666"/>
              </a:buClr>
              <a:buSzPts val="2800"/>
              <a:buNone/>
              <a:defRPr>
                <a:solidFill>
                  <a:srgbClr val="666666"/>
                </a:solidFill>
              </a:defRPr>
            </a:lvl4pPr>
            <a:lvl5pPr lvl="4">
              <a:spcBef>
                <a:spcPts val="0"/>
              </a:spcBef>
              <a:spcAft>
                <a:spcPts val="0"/>
              </a:spcAft>
              <a:buClr>
                <a:srgbClr val="666666"/>
              </a:buClr>
              <a:buSzPts val="2800"/>
              <a:buNone/>
              <a:defRPr>
                <a:solidFill>
                  <a:srgbClr val="666666"/>
                </a:solidFill>
              </a:defRPr>
            </a:lvl5pPr>
            <a:lvl6pPr lvl="5">
              <a:spcBef>
                <a:spcPts val="0"/>
              </a:spcBef>
              <a:spcAft>
                <a:spcPts val="0"/>
              </a:spcAft>
              <a:buClr>
                <a:srgbClr val="666666"/>
              </a:buClr>
              <a:buSzPts val="2800"/>
              <a:buNone/>
              <a:defRPr>
                <a:solidFill>
                  <a:srgbClr val="666666"/>
                </a:solidFill>
              </a:defRPr>
            </a:lvl6pPr>
            <a:lvl7pPr lvl="6">
              <a:spcBef>
                <a:spcPts val="0"/>
              </a:spcBef>
              <a:spcAft>
                <a:spcPts val="0"/>
              </a:spcAft>
              <a:buClr>
                <a:srgbClr val="666666"/>
              </a:buClr>
              <a:buSzPts val="2800"/>
              <a:buNone/>
              <a:defRPr>
                <a:solidFill>
                  <a:srgbClr val="666666"/>
                </a:solidFill>
              </a:defRPr>
            </a:lvl7pPr>
            <a:lvl8pPr lvl="7">
              <a:spcBef>
                <a:spcPts val="0"/>
              </a:spcBef>
              <a:spcAft>
                <a:spcPts val="0"/>
              </a:spcAft>
              <a:buClr>
                <a:srgbClr val="666666"/>
              </a:buClr>
              <a:buSzPts val="2800"/>
              <a:buNone/>
              <a:defRPr>
                <a:solidFill>
                  <a:srgbClr val="666666"/>
                </a:solidFill>
              </a:defRPr>
            </a:lvl8pPr>
            <a:lvl9pPr lvl="8">
              <a:spcBef>
                <a:spcPts val="0"/>
              </a:spcBef>
              <a:spcAft>
                <a:spcPts val="0"/>
              </a:spcAft>
              <a:buClr>
                <a:srgbClr val="666666"/>
              </a:buClr>
              <a:buSzPts val="2800"/>
              <a:buNone/>
              <a:defRPr>
                <a:solidFill>
                  <a:srgbClr val="666666"/>
                </a:solidFill>
              </a:defRPr>
            </a:lvl9pPr>
          </a:lstStyle>
          <a:p>
            <a:endParaRPr/>
          </a:p>
        </p:txBody>
      </p:sp>
      <p:sp>
        <p:nvSpPr>
          <p:cNvPr id="68" name="Google Shape;68;p14"/>
          <p:cNvSpPr txBox="1">
            <a:spLocks noGrp="1"/>
          </p:cNvSpPr>
          <p:nvPr>
            <p:ph type="subTitle" idx="1"/>
          </p:nvPr>
        </p:nvSpPr>
        <p:spPr>
          <a:xfrm>
            <a:off x="807300" y="2604706"/>
            <a:ext cx="2173200" cy="41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dk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69" name="Google Shape;69;p14"/>
          <p:cNvSpPr txBox="1">
            <a:spLocks noGrp="1"/>
          </p:cNvSpPr>
          <p:nvPr>
            <p:ph type="subTitle" idx="2"/>
          </p:nvPr>
        </p:nvSpPr>
        <p:spPr>
          <a:xfrm>
            <a:off x="807300" y="3017227"/>
            <a:ext cx="2173200" cy="103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 name="Google Shape;70;p14"/>
          <p:cNvSpPr txBox="1">
            <a:spLocks noGrp="1"/>
          </p:cNvSpPr>
          <p:nvPr>
            <p:ph type="subTitle" idx="3"/>
          </p:nvPr>
        </p:nvSpPr>
        <p:spPr>
          <a:xfrm>
            <a:off x="3485400" y="2604706"/>
            <a:ext cx="2173200" cy="41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l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71" name="Google Shape;71;p14"/>
          <p:cNvSpPr txBox="1">
            <a:spLocks noGrp="1"/>
          </p:cNvSpPr>
          <p:nvPr>
            <p:ph type="subTitle" idx="4"/>
          </p:nvPr>
        </p:nvSpPr>
        <p:spPr>
          <a:xfrm>
            <a:off x="3485400" y="3017227"/>
            <a:ext cx="2173200" cy="103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2" name="Google Shape;72;p14"/>
          <p:cNvSpPr txBox="1">
            <a:spLocks noGrp="1"/>
          </p:cNvSpPr>
          <p:nvPr>
            <p:ph type="subTitle" idx="5"/>
          </p:nvPr>
        </p:nvSpPr>
        <p:spPr>
          <a:xfrm>
            <a:off x="6163500" y="2604706"/>
            <a:ext cx="2173200" cy="41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73" name="Google Shape;73;p14"/>
          <p:cNvSpPr txBox="1">
            <a:spLocks noGrp="1"/>
          </p:cNvSpPr>
          <p:nvPr>
            <p:ph type="subTitle" idx="6"/>
          </p:nvPr>
        </p:nvSpPr>
        <p:spPr>
          <a:xfrm>
            <a:off x="6163500" y="3017227"/>
            <a:ext cx="2173200" cy="103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2">
    <p:bg>
      <p:bgPr>
        <a:solidFill>
          <a:srgbClr val="739BCF">
            <a:alpha val="9800"/>
          </a:srgbClr>
        </a:solid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66666"/>
              </a:buClr>
              <a:buSzPts val="2800"/>
              <a:buNone/>
              <a:defRPr>
                <a:solidFill>
                  <a:srgbClr val="666666"/>
                </a:solidFill>
              </a:defRPr>
            </a:lvl1pPr>
            <a:lvl2pPr lvl="1" rtl="0">
              <a:spcBef>
                <a:spcPts val="0"/>
              </a:spcBef>
              <a:spcAft>
                <a:spcPts val="0"/>
              </a:spcAft>
              <a:buClr>
                <a:srgbClr val="666666"/>
              </a:buClr>
              <a:buSzPts val="2800"/>
              <a:buNone/>
              <a:defRPr>
                <a:solidFill>
                  <a:srgbClr val="666666"/>
                </a:solidFill>
              </a:defRPr>
            </a:lvl2pPr>
            <a:lvl3pPr lvl="2" rtl="0">
              <a:spcBef>
                <a:spcPts val="0"/>
              </a:spcBef>
              <a:spcAft>
                <a:spcPts val="0"/>
              </a:spcAft>
              <a:buClr>
                <a:srgbClr val="666666"/>
              </a:buClr>
              <a:buSzPts val="2800"/>
              <a:buNone/>
              <a:defRPr>
                <a:solidFill>
                  <a:srgbClr val="666666"/>
                </a:solidFill>
              </a:defRPr>
            </a:lvl3pPr>
            <a:lvl4pPr lvl="3" rtl="0">
              <a:spcBef>
                <a:spcPts val="0"/>
              </a:spcBef>
              <a:spcAft>
                <a:spcPts val="0"/>
              </a:spcAft>
              <a:buClr>
                <a:srgbClr val="666666"/>
              </a:buClr>
              <a:buSzPts val="2800"/>
              <a:buNone/>
              <a:defRPr>
                <a:solidFill>
                  <a:srgbClr val="666666"/>
                </a:solidFill>
              </a:defRPr>
            </a:lvl4pPr>
            <a:lvl5pPr lvl="4" rtl="0">
              <a:spcBef>
                <a:spcPts val="0"/>
              </a:spcBef>
              <a:spcAft>
                <a:spcPts val="0"/>
              </a:spcAft>
              <a:buClr>
                <a:srgbClr val="666666"/>
              </a:buClr>
              <a:buSzPts val="2800"/>
              <a:buNone/>
              <a:defRPr>
                <a:solidFill>
                  <a:srgbClr val="666666"/>
                </a:solidFill>
              </a:defRPr>
            </a:lvl5pPr>
            <a:lvl6pPr lvl="5" rtl="0">
              <a:spcBef>
                <a:spcPts val="0"/>
              </a:spcBef>
              <a:spcAft>
                <a:spcPts val="0"/>
              </a:spcAft>
              <a:buClr>
                <a:srgbClr val="666666"/>
              </a:buClr>
              <a:buSzPts val="2800"/>
              <a:buNone/>
              <a:defRPr>
                <a:solidFill>
                  <a:srgbClr val="666666"/>
                </a:solidFill>
              </a:defRPr>
            </a:lvl6pPr>
            <a:lvl7pPr lvl="6" rtl="0">
              <a:spcBef>
                <a:spcPts val="0"/>
              </a:spcBef>
              <a:spcAft>
                <a:spcPts val="0"/>
              </a:spcAft>
              <a:buClr>
                <a:srgbClr val="666666"/>
              </a:buClr>
              <a:buSzPts val="2800"/>
              <a:buNone/>
              <a:defRPr>
                <a:solidFill>
                  <a:srgbClr val="666666"/>
                </a:solidFill>
              </a:defRPr>
            </a:lvl7pPr>
            <a:lvl8pPr lvl="7" rtl="0">
              <a:spcBef>
                <a:spcPts val="0"/>
              </a:spcBef>
              <a:spcAft>
                <a:spcPts val="0"/>
              </a:spcAft>
              <a:buClr>
                <a:srgbClr val="666666"/>
              </a:buClr>
              <a:buSzPts val="2800"/>
              <a:buNone/>
              <a:defRPr>
                <a:solidFill>
                  <a:srgbClr val="666666"/>
                </a:solidFill>
              </a:defRPr>
            </a:lvl8pPr>
            <a:lvl9pPr lvl="8" rtl="0">
              <a:spcBef>
                <a:spcPts val="0"/>
              </a:spcBef>
              <a:spcAft>
                <a:spcPts val="0"/>
              </a:spcAft>
              <a:buClr>
                <a:srgbClr val="666666"/>
              </a:buClr>
              <a:buSzPts val="2800"/>
              <a:buNone/>
              <a:defRPr>
                <a:solidFill>
                  <a:srgbClr val="666666"/>
                </a:solidFill>
              </a:defRPr>
            </a:lvl9pPr>
          </a:lstStyle>
          <a:p>
            <a:endParaRPr/>
          </a:p>
        </p:txBody>
      </p:sp>
      <p:sp>
        <p:nvSpPr>
          <p:cNvPr id="76" name="Google Shape;76;p15"/>
          <p:cNvSpPr txBox="1">
            <a:spLocks noGrp="1"/>
          </p:cNvSpPr>
          <p:nvPr>
            <p:ph type="subTitle" idx="1"/>
          </p:nvPr>
        </p:nvSpPr>
        <p:spPr>
          <a:xfrm>
            <a:off x="807300" y="1886852"/>
            <a:ext cx="21732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dk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77" name="Google Shape;77;p15"/>
          <p:cNvSpPr txBox="1">
            <a:spLocks noGrp="1"/>
          </p:cNvSpPr>
          <p:nvPr>
            <p:ph type="subTitle" idx="2"/>
          </p:nvPr>
        </p:nvSpPr>
        <p:spPr>
          <a:xfrm>
            <a:off x="807300" y="2187476"/>
            <a:ext cx="2173200" cy="61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8" name="Google Shape;78;p15"/>
          <p:cNvSpPr txBox="1">
            <a:spLocks noGrp="1"/>
          </p:cNvSpPr>
          <p:nvPr>
            <p:ph type="subTitle" idx="3"/>
          </p:nvPr>
        </p:nvSpPr>
        <p:spPr>
          <a:xfrm>
            <a:off x="3485400" y="1886852"/>
            <a:ext cx="21732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l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79" name="Google Shape;79;p15"/>
          <p:cNvSpPr txBox="1">
            <a:spLocks noGrp="1"/>
          </p:cNvSpPr>
          <p:nvPr>
            <p:ph type="subTitle" idx="4"/>
          </p:nvPr>
        </p:nvSpPr>
        <p:spPr>
          <a:xfrm>
            <a:off x="3485400" y="2187476"/>
            <a:ext cx="2173200" cy="61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0" name="Google Shape;80;p15"/>
          <p:cNvSpPr txBox="1">
            <a:spLocks noGrp="1"/>
          </p:cNvSpPr>
          <p:nvPr>
            <p:ph type="subTitle" idx="5"/>
          </p:nvPr>
        </p:nvSpPr>
        <p:spPr>
          <a:xfrm>
            <a:off x="6163500" y="1886852"/>
            <a:ext cx="21732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81" name="Google Shape;81;p15"/>
          <p:cNvSpPr txBox="1">
            <a:spLocks noGrp="1"/>
          </p:cNvSpPr>
          <p:nvPr>
            <p:ph type="subTitle" idx="6"/>
          </p:nvPr>
        </p:nvSpPr>
        <p:spPr>
          <a:xfrm>
            <a:off x="6163500" y="2187476"/>
            <a:ext cx="2173200" cy="61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2" name="Google Shape;82;p15"/>
          <p:cNvSpPr txBox="1">
            <a:spLocks noGrp="1"/>
          </p:cNvSpPr>
          <p:nvPr>
            <p:ph type="subTitle" idx="7"/>
          </p:nvPr>
        </p:nvSpPr>
        <p:spPr>
          <a:xfrm>
            <a:off x="807300" y="3683801"/>
            <a:ext cx="21732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accent1"/>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83" name="Google Shape;83;p15"/>
          <p:cNvSpPr txBox="1">
            <a:spLocks noGrp="1"/>
          </p:cNvSpPr>
          <p:nvPr>
            <p:ph type="subTitle" idx="8"/>
          </p:nvPr>
        </p:nvSpPr>
        <p:spPr>
          <a:xfrm>
            <a:off x="807300" y="3984501"/>
            <a:ext cx="2173200" cy="61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 name="Google Shape;84;p15"/>
          <p:cNvSpPr txBox="1">
            <a:spLocks noGrp="1"/>
          </p:cNvSpPr>
          <p:nvPr>
            <p:ph type="subTitle" idx="9"/>
          </p:nvPr>
        </p:nvSpPr>
        <p:spPr>
          <a:xfrm>
            <a:off x="3485400" y="3683801"/>
            <a:ext cx="21732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dk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85" name="Google Shape;85;p15"/>
          <p:cNvSpPr txBox="1">
            <a:spLocks noGrp="1"/>
          </p:cNvSpPr>
          <p:nvPr>
            <p:ph type="subTitle" idx="13"/>
          </p:nvPr>
        </p:nvSpPr>
        <p:spPr>
          <a:xfrm>
            <a:off x="3485400" y="3984501"/>
            <a:ext cx="2173200" cy="61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6" name="Google Shape;86;p15"/>
          <p:cNvSpPr txBox="1">
            <a:spLocks noGrp="1"/>
          </p:cNvSpPr>
          <p:nvPr>
            <p:ph type="subTitle" idx="14"/>
          </p:nvPr>
        </p:nvSpPr>
        <p:spPr>
          <a:xfrm>
            <a:off x="6163500" y="3683801"/>
            <a:ext cx="21732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accent4"/>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87" name="Google Shape;87;p15"/>
          <p:cNvSpPr txBox="1">
            <a:spLocks noGrp="1"/>
          </p:cNvSpPr>
          <p:nvPr>
            <p:ph type="subTitle" idx="15"/>
          </p:nvPr>
        </p:nvSpPr>
        <p:spPr>
          <a:xfrm>
            <a:off x="6163500" y="3984501"/>
            <a:ext cx="2173200" cy="61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3">
    <p:bg>
      <p:bgPr>
        <a:solidFill>
          <a:srgbClr val="739BCF">
            <a:alpha val="9800"/>
          </a:srgbClr>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135725" y="1020475"/>
            <a:ext cx="3243300" cy="988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2800"/>
              <a:buNone/>
              <a:defRPr>
                <a:solidFill>
                  <a:srgbClr val="666666"/>
                </a:solidFill>
              </a:defRPr>
            </a:lvl1pPr>
            <a:lvl2pPr lvl="1" rtl="0">
              <a:spcBef>
                <a:spcPts val="0"/>
              </a:spcBef>
              <a:spcAft>
                <a:spcPts val="0"/>
              </a:spcAft>
              <a:buClr>
                <a:srgbClr val="666666"/>
              </a:buClr>
              <a:buSzPts val="2800"/>
              <a:buNone/>
              <a:defRPr>
                <a:solidFill>
                  <a:srgbClr val="666666"/>
                </a:solidFill>
              </a:defRPr>
            </a:lvl2pPr>
            <a:lvl3pPr lvl="2" rtl="0">
              <a:spcBef>
                <a:spcPts val="0"/>
              </a:spcBef>
              <a:spcAft>
                <a:spcPts val="0"/>
              </a:spcAft>
              <a:buClr>
                <a:srgbClr val="666666"/>
              </a:buClr>
              <a:buSzPts val="2800"/>
              <a:buNone/>
              <a:defRPr>
                <a:solidFill>
                  <a:srgbClr val="666666"/>
                </a:solidFill>
              </a:defRPr>
            </a:lvl3pPr>
            <a:lvl4pPr lvl="3" rtl="0">
              <a:spcBef>
                <a:spcPts val="0"/>
              </a:spcBef>
              <a:spcAft>
                <a:spcPts val="0"/>
              </a:spcAft>
              <a:buClr>
                <a:srgbClr val="666666"/>
              </a:buClr>
              <a:buSzPts val="2800"/>
              <a:buNone/>
              <a:defRPr>
                <a:solidFill>
                  <a:srgbClr val="666666"/>
                </a:solidFill>
              </a:defRPr>
            </a:lvl4pPr>
            <a:lvl5pPr lvl="4" rtl="0">
              <a:spcBef>
                <a:spcPts val="0"/>
              </a:spcBef>
              <a:spcAft>
                <a:spcPts val="0"/>
              </a:spcAft>
              <a:buClr>
                <a:srgbClr val="666666"/>
              </a:buClr>
              <a:buSzPts val="2800"/>
              <a:buNone/>
              <a:defRPr>
                <a:solidFill>
                  <a:srgbClr val="666666"/>
                </a:solidFill>
              </a:defRPr>
            </a:lvl5pPr>
            <a:lvl6pPr lvl="5" rtl="0">
              <a:spcBef>
                <a:spcPts val="0"/>
              </a:spcBef>
              <a:spcAft>
                <a:spcPts val="0"/>
              </a:spcAft>
              <a:buClr>
                <a:srgbClr val="666666"/>
              </a:buClr>
              <a:buSzPts val="2800"/>
              <a:buNone/>
              <a:defRPr>
                <a:solidFill>
                  <a:srgbClr val="666666"/>
                </a:solidFill>
              </a:defRPr>
            </a:lvl6pPr>
            <a:lvl7pPr lvl="6" rtl="0">
              <a:spcBef>
                <a:spcPts val="0"/>
              </a:spcBef>
              <a:spcAft>
                <a:spcPts val="0"/>
              </a:spcAft>
              <a:buClr>
                <a:srgbClr val="666666"/>
              </a:buClr>
              <a:buSzPts val="2800"/>
              <a:buNone/>
              <a:defRPr>
                <a:solidFill>
                  <a:srgbClr val="666666"/>
                </a:solidFill>
              </a:defRPr>
            </a:lvl7pPr>
            <a:lvl8pPr lvl="7" rtl="0">
              <a:spcBef>
                <a:spcPts val="0"/>
              </a:spcBef>
              <a:spcAft>
                <a:spcPts val="0"/>
              </a:spcAft>
              <a:buClr>
                <a:srgbClr val="666666"/>
              </a:buClr>
              <a:buSzPts val="2800"/>
              <a:buNone/>
              <a:defRPr>
                <a:solidFill>
                  <a:srgbClr val="666666"/>
                </a:solidFill>
              </a:defRPr>
            </a:lvl8pPr>
            <a:lvl9pPr lvl="8" rtl="0">
              <a:spcBef>
                <a:spcPts val="0"/>
              </a:spcBef>
              <a:spcAft>
                <a:spcPts val="0"/>
              </a:spcAft>
              <a:buClr>
                <a:srgbClr val="666666"/>
              </a:buClr>
              <a:buSzPts val="2800"/>
              <a:buNone/>
              <a:defRPr>
                <a:solidFill>
                  <a:srgbClr val="666666"/>
                </a:solidFill>
              </a:defRPr>
            </a:lvl9pPr>
          </a:lstStyle>
          <a:p>
            <a:endParaRPr/>
          </a:p>
        </p:txBody>
      </p:sp>
      <p:sp>
        <p:nvSpPr>
          <p:cNvPr id="90" name="Google Shape;90;p16"/>
          <p:cNvSpPr txBox="1">
            <a:spLocks noGrp="1"/>
          </p:cNvSpPr>
          <p:nvPr>
            <p:ph type="subTitle" idx="1"/>
          </p:nvPr>
        </p:nvSpPr>
        <p:spPr>
          <a:xfrm>
            <a:off x="1365863" y="3978800"/>
            <a:ext cx="2889300" cy="41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Comfortaa"/>
              <a:buNone/>
              <a:defRPr sz="1600" b="1">
                <a:solidFill>
                  <a:schemeClr val="dk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91" name="Google Shape;91;p16"/>
          <p:cNvSpPr txBox="1">
            <a:spLocks noGrp="1"/>
          </p:cNvSpPr>
          <p:nvPr>
            <p:ph type="subTitle" idx="2"/>
          </p:nvPr>
        </p:nvSpPr>
        <p:spPr>
          <a:xfrm>
            <a:off x="1365863" y="3040025"/>
            <a:ext cx="2889300" cy="103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2" name="Google Shape;92;p16"/>
          <p:cNvSpPr txBox="1">
            <a:spLocks noGrp="1"/>
          </p:cNvSpPr>
          <p:nvPr>
            <p:ph type="subTitle" idx="3"/>
          </p:nvPr>
        </p:nvSpPr>
        <p:spPr>
          <a:xfrm>
            <a:off x="5161238" y="3978800"/>
            <a:ext cx="2889300" cy="41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Comfortaa"/>
              <a:buNone/>
              <a:defRPr sz="1600" b="1">
                <a:solidFill>
                  <a:schemeClr val="l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93" name="Google Shape;93;p16"/>
          <p:cNvSpPr txBox="1">
            <a:spLocks noGrp="1"/>
          </p:cNvSpPr>
          <p:nvPr>
            <p:ph type="subTitle" idx="4"/>
          </p:nvPr>
        </p:nvSpPr>
        <p:spPr>
          <a:xfrm>
            <a:off x="5161238" y="925975"/>
            <a:ext cx="2889300" cy="103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6"/>
          <p:cNvSpPr txBox="1">
            <a:spLocks noGrp="1"/>
          </p:cNvSpPr>
          <p:nvPr>
            <p:ph type="subTitle" idx="5"/>
          </p:nvPr>
        </p:nvSpPr>
        <p:spPr>
          <a:xfrm>
            <a:off x="5161238" y="1857175"/>
            <a:ext cx="2889300" cy="41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95" name="Google Shape;95;p16"/>
          <p:cNvSpPr txBox="1">
            <a:spLocks noGrp="1"/>
          </p:cNvSpPr>
          <p:nvPr>
            <p:ph type="subTitle" idx="6"/>
          </p:nvPr>
        </p:nvSpPr>
        <p:spPr>
          <a:xfrm>
            <a:off x="5161238" y="3040025"/>
            <a:ext cx="2889300" cy="103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4">
    <p:bg>
      <p:bgPr>
        <a:solidFill>
          <a:srgbClr val="739BCF">
            <a:alpha val="9800"/>
          </a:srgbClr>
        </a:solid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66666"/>
              </a:buClr>
              <a:buSzPts val="2800"/>
              <a:buNone/>
              <a:defRPr>
                <a:solidFill>
                  <a:srgbClr val="666666"/>
                </a:solidFill>
              </a:defRPr>
            </a:lvl1pPr>
            <a:lvl2pPr lvl="1" rtl="0">
              <a:spcBef>
                <a:spcPts val="0"/>
              </a:spcBef>
              <a:spcAft>
                <a:spcPts val="0"/>
              </a:spcAft>
              <a:buClr>
                <a:srgbClr val="666666"/>
              </a:buClr>
              <a:buSzPts val="2800"/>
              <a:buNone/>
              <a:defRPr>
                <a:solidFill>
                  <a:srgbClr val="666666"/>
                </a:solidFill>
              </a:defRPr>
            </a:lvl2pPr>
            <a:lvl3pPr lvl="2" rtl="0">
              <a:spcBef>
                <a:spcPts val="0"/>
              </a:spcBef>
              <a:spcAft>
                <a:spcPts val="0"/>
              </a:spcAft>
              <a:buClr>
                <a:srgbClr val="666666"/>
              </a:buClr>
              <a:buSzPts val="2800"/>
              <a:buNone/>
              <a:defRPr>
                <a:solidFill>
                  <a:srgbClr val="666666"/>
                </a:solidFill>
              </a:defRPr>
            </a:lvl3pPr>
            <a:lvl4pPr lvl="3" rtl="0">
              <a:spcBef>
                <a:spcPts val="0"/>
              </a:spcBef>
              <a:spcAft>
                <a:spcPts val="0"/>
              </a:spcAft>
              <a:buClr>
                <a:srgbClr val="666666"/>
              </a:buClr>
              <a:buSzPts val="2800"/>
              <a:buNone/>
              <a:defRPr>
                <a:solidFill>
                  <a:srgbClr val="666666"/>
                </a:solidFill>
              </a:defRPr>
            </a:lvl4pPr>
            <a:lvl5pPr lvl="4" rtl="0">
              <a:spcBef>
                <a:spcPts val="0"/>
              </a:spcBef>
              <a:spcAft>
                <a:spcPts val="0"/>
              </a:spcAft>
              <a:buClr>
                <a:srgbClr val="666666"/>
              </a:buClr>
              <a:buSzPts val="2800"/>
              <a:buNone/>
              <a:defRPr>
                <a:solidFill>
                  <a:srgbClr val="666666"/>
                </a:solidFill>
              </a:defRPr>
            </a:lvl5pPr>
            <a:lvl6pPr lvl="5" rtl="0">
              <a:spcBef>
                <a:spcPts val="0"/>
              </a:spcBef>
              <a:spcAft>
                <a:spcPts val="0"/>
              </a:spcAft>
              <a:buClr>
                <a:srgbClr val="666666"/>
              </a:buClr>
              <a:buSzPts val="2800"/>
              <a:buNone/>
              <a:defRPr>
                <a:solidFill>
                  <a:srgbClr val="666666"/>
                </a:solidFill>
              </a:defRPr>
            </a:lvl6pPr>
            <a:lvl7pPr lvl="6" rtl="0">
              <a:spcBef>
                <a:spcPts val="0"/>
              </a:spcBef>
              <a:spcAft>
                <a:spcPts val="0"/>
              </a:spcAft>
              <a:buClr>
                <a:srgbClr val="666666"/>
              </a:buClr>
              <a:buSzPts val="2800"/>
              <a:buNone/>
              <a:defRPr>
                <a:solidFill>
                  <a:srgbClr val="666666"/>
                </a:solidFill>
              </a:defRPr>
            </a:lvl7pPr>
            <a:lvl8pPr lvl="7" rtl="0">
              <a:spcBef>
                <a:spcPts val="0"/>
              </a:spcBef>
              <a:spcAft>
                <a:spcPts val="0"/>
              </a:spcAft>
              <a:buClr>
                <a:srgbClr val="666666"/>
              </a:buClr>
              <a:buSzPts val="2800"/>
              <a:buNone/>
              <a:defRPr>
                <a:solidFill>
                  <a:srgbClr val="666666"/>
                </a:solidFill>
              </a:defRPr>
            </a:lvl8pPr>
            <a:lvl9pPr lvl="8" rtl="0">
              <a:spcBef>
                <a:spcPts val="0"/>
              </a:spcBef>
              <a:spcAft>
                <a:spcPts val="0"/>
              </a:spcAft>
              <a:buClr>
                <a:srgbClr val="666666"/>
              </a:buClr>
              <a:buSzPts val="2800"/>
              <a:buNone/>
              <a:defRPr>
                <a:solidFill>
                  <a:srgbClr val="666666"/>
                </a:solidFill>
              </a:defRPr>
            </a:lvl9pPr>
          </a:lstStyle>
          <a:p>
            <a:endParaRPr/>
          </a:p>
        </p:txBody>
      </p:sp>
      <p:sp>
        <p:nvSpPr>
          <p:cNvPr id="98" name="Google Shape;98;p17"/>
          <p:cNvSpPr txBox="1">
            <a:spLocks noGrp="1"/>
          </p:cNvSpPr>
          <p:nvPr>
            <p:ph type="subTitle" idx="1"/>
          </p:nvPr>
        </p:nvSpPr>
        <p:spPr>
          <a:xfrm>
            <a:off x="840938" y="1789088"/>
            <a:ext cx="1747800" cy="300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Comfortaa"/>
              <a:buNone/>
              <a:defRPr sz="1600" b="1">
                <a:solidFill>
                  <a:schemeClr val="dk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99" name="Google Shape;99;p17"/>
          <p:cNvSpPr txBox="1">
            <a:spLocks noGrp="1"/>
          </p:cNvSpPr>
          <p:nvPr>
            <p:ph type="subTitle" idx="2"/>
          </p:nvPr>
        </p:nvSpPr>
        <p:spPr>
          <a:xfrm>
            <a:off x="840988" y="2089713"/>
            <a:ext cx="1747800" cy="82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0" name="Google Shape;100;p17"/>
          <p:cNvSpPr txBox="1">
            <a:spLocks noGrp="1"/>
          </p:cNvSpPr>
          <p:nvPr>
            <p:ph type="subTitle" idx="3"/>
          </p:nvPr>
        </p:nvSpPr>
        <p:spPr>
          <a:xfrm>
            <a:off x="840988" y="3050538"/>
            <a:ext cx="1747800" cy="300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Comfortaa"/>
              <a:buNone/>
              <a:defRPr sz="1600" b="1">
                <a:solidFill>
                  <a:schemeClr val="l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101" name="Google Shape;101;p17"/>
          <p:cNvSpPr txBox="1">
            <a:spLocks noGrp="1"/>
          </p:cNvSpPr>
          <p:nvPr>
            <p:ph type="subTitle" idx="4"/>
          </p:nvPr>
        </p:nvSpPr>
        <p:spPr>
          <a:xfrm>
            <a:off x="840988" y="3351163"/>
            <a:ext cx="1747800" cy="82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17"/>
          <p:cNvSpPr txBox="1">
            <a:spLocks noGrp="1"/>
          </p:cNvSpPr>
          <p:nvPr>
            <p:ph type="subTitle" idx="5"/>
          </p:nvPr>
        </p:nvSpPr>
        <p:spPr>
          <a:xfrm>
            <a:off x="6555188" y="1789100"/>
            <a:ext cx="17478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103" name="Google Shape;103;p17"/>
          <p:cNvSpPr txBox="1">
            <a:spLocks noGrp="1"/>
          </p:cNvSpPr>
          <p:nvPr>
            <p:ph type="subTitle" idx="6"/>
          </p:nvPr>
        </p:nvSpPr>
        <p:spPr>
          <a:xfrm>
            <a:off x="6555188" y="2089725"/>
            <a:ext cx="1747800" cy="8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 name="Google Shape;104;p17"/>
          <p:cNvSpPr txBox="1">
            <a:spLocks noGrp="1"/>
          </p:cNvSpPr>
          <p:nvPr>
            <p:ph type="subTitle" idx="7"/>
          </p:nvPr>
        </p:nvSpPr>
        <p:spPr>
          <a:xfrm>
            <a:off x="6555188" y="3050550"/>
            <a:ext cx="17478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Comfortaa"/>
              <a:buNone/>
              <a:defRPr sz="1600" b="1">
                <a:solidFill>
                  <a:schemeClr val="accent1"/>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105" name="Google Shape;105;p17"/>
          <p:cNvSpPr txBox="1">
            <a:spLocks noGrp="1"/>
          </p:cNvSpPr>
          <p:nvPr>
            <p:ph type="subTitle" idx="8"/>
          </p:nvPr>
        </p:nvSpPr>
        <p:spPr>
          <a:xfrm>
            <a:off x="6555188" y="3351250"/>
            <a:ext cx="1747800" cy="8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5">
    <p:bg>
      <p:bgPr>
        <a:solidFill>
          <a:srgbClr val="739BCF">
            <a:alpha val="9800"/>
          </a:srgbClr>
        </a:solid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title" hasCustomPrompt="1"/>
          </p:nvPr>
        </p:nvSpPr>
        <p:spPr>
          <a:xfrm>
            <a:off x="1079750" y="1974963"/>
            <a:ext cx="3244200" cy="114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08" name="Google Shape;108;p18"/>
          <p:cNvSpPr txBox="1">
            <a:spLocks noGrp="1"/>
          </p:cNvSpPr>
          <p:nvPr>
            <p:ph type="subTitle" idx="1"/>
          </p:nvPr>
        </p:nvSpPr>
        <p:spPr>
          <a:xfrm>
            <a:off x="1079750" y="3141688"/>
            <a:ext cx="3244200" cy="3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18"/>
          <p:cNvSpPr txBox="1">
            <a:spLocks noGrp="1"/>
          </p:cNvSpPr>
          <p:nvPr>
            <p:ph type="title" idx="2" hasCustomPrompt="1"/>
          </p:nvPr>
        </p:nvSpPr>
        <p:spPr>
          <a:xfrm>
            <a:off x="4820075" y="1974963"/>
            <a:ext cx="3244200" cy="114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10" name="Google Shape;110;p18"/>
          <p:cNvSpPr txBox="1">
            <a:spLocks noGrp="1"/>
          </p:cNvSpPr>
          <p:nvPr>
            <p:ph type="subTitle" idx="3"/>
          </p:nvPr>
        </p:nvSpPr>
        <p:spPr>
          <a:xfrm>
            <a:off x="4820075" y="3141688"/>
            <a:ext cx="3244200" cy="3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1" name="Google Shape;111;p18"/>
          <p:cNvSpPr txBox="1">
            <a:spLocks noGrp="1"/>
          </p:cNvSpPr>
          <p:nvPr>
            <p:ph type="title" idx="4"/>
          </p:nvPr>
        </p:nvSpPr>
        <p:spPr>
          <a:xfrm>
            <a:off x="713250"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66666"/>
              </a:buClr>
              <a:buSzPts val="2800"/>
              <a:buNone/>
              <a:defRPr>
                <a:solidFill>
                  <a:srgbClr val="666666"/>
                </a:solidFill>
              </a:defRPr>
            </a:lvl1pPr>
            <a:lvl2pPr lvl="1" rtl="0">
              <a:spcBef>
                <a:spcPts val="0"/>
              </a:spcBef>
              <a:spcAft>
                <a:spcPts val="0"/>
              </a:spcAft>
              <a:buClr>
                <a:srgbClr val="666666"/>
              </a:buClr>
              <a:buSzPts val="2800"/>
              <a:buNone/>
              <a:defRPr>
                <a:solidFill>
                  <a:srgbClr val="666666"/>
                </a:solidFill>
              </a:defRPr>
            </a:lvl2pPr>
            <a:lvl3pPr lvl="2" rtl="0">
              <a:spcBef>
                <a:spcPts val="0"/>
              </a:spcBef>
              <a:spcAft>
                <a:spcPts val="0"/>
              </a:spcAft>
              <a:buClr>
                <a:srgbClr val="666666"/>
              </a:buClr>
              <a:buSzPts val="2800"/>
              <a:buNone/>
              <a:defRPr>
                <a:solidFill>
                  <a:srgbClr val="666666"/>
                </a:solidFill>
              </a:defRPr>
            </a:lvl3pPr>
            <a:lvl4pPr lvl="3" rtl="0">
              <a:spcBef>
                <a:spcPts val="0"/>
              </a:spcBef>
              <a:spcAft>
                <a:spcPts val="0"/>
              </a:spcAft>
              <a:buClr>
                <a:srgbClr val="666666"/>
              </a:buClr>
              <a:buSzPts val="2800"/>
              <a:buNone/>
              <a:defRPr>
                <a:solidFill>
                  <a:srgbClr val="666666"/>
                </a:solidFill>
              </a:defRPr>
            </a:lvl4pPr>
            <a:lvl5pPr lvl="4" rtl="0">
              <a:spcBef>
                <a:spcPts val="0"/>
              </a:spcBef>
              <a:spcAft>
                <a:spcPts val="0"/>
              </a:spcAft>
              <a:buClr>
                <a:srgbClr val="666666"/>
              </a:buClr>
              <a:buSzPts val="2800"/>
              <a:buNone/>
              <a:defRPr>
                <a:solidFill>
                  <a:srgbClr val="666666"/>
                </a:solidFill>
              </a:defRPr>
            </a:lvl5pPr>
            <a:lvl6pPr lvl="5" rtl="0">
              <a:spcBef>
                <a:spcPts val="0"/>
              </a:spcBef>
              <a:spcAft>
                <a:spcPts val="0"/>
              </a:spcAft>
              <a:buClr>
                <a:srgbClr val="666666"/>
              </a:buClr>
              <a:buSzPts val="2800"/>
              <a:buNone/>
              <a:defRPr>
                <a:solidFill>
                  <a:srgbClr val="666666"/>
                </a:solidFill>
              </a:defRPr>
            </a:lvl6pPr>
            <a:lvl7pPr lvl="6" rtl="0">
              <a:spcBef>
                <a:spcPts val="0"/>
              </a:spcBef>
              <a:spcAft>
                <a:spcPts val="0"/>
              </a:spcAft>
              <a:buClr>
                <a:srgbClr val="666666"/>
              </a:buClr>
              <a:buSzPts val="2800"/>
              <a:buNone/>
              <a:defRPr>
                <a:solidFill>
                  <a:srgbClr val="666666"/>
                </a:solidFill>
              </a:defRPr>
            </a:lvl7pPr>
            <a:lvl8pPr lvl="7" rtl="0">
              <a:spcBef>
                <a:spcPts val="0"/>
              </a:spcBef>
              <a:spcAft>
                <a:spcPts val="0"/>
              </a:spcAft>
              <a:buClr>
                <a:srgbClr val="666666"/>
              </a:buClr>
              <a:buSzPts val="2800"/>
              <a:buNone/>
              <a:defRPr>
                <a:solidFill>
                  <a:srgbClr val="666666"/>
                </a:solidFill>
              </a:defRPr>
            </a:lvl8pPr>
            <a:lvl9pPr lvl="8" rtl="0">
              <a:spcBef>
                <a:spcPts val="0"/>
              </a:spcBef>
              <a:spcAft>
                <a:spcPts val="0"/>
              </a:spcAft>
              <a:buClr>
                <a:srgbClr val="666666"/>
              </a:buClr>
              <a:buSzPts val="2800"/>
              <a:buNone/>
              <a:defRPr>
                <a:solidFill>
                  <a:srgbClr val="666666"/>
                </a:solidFill>
              </a:defRPr>
            </a:lvl9pPr>
          </a:lstStyle>
          <a:p>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8">
    <p:bg>
      <p:bgPr>
        <a:solidFill>
          <a:srgbClr val="739BCF">
            <a:alpha val="9800"/>
          </a:srgbClr>
        </a:solid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66666"/>
              </a:buClr>
              <a:buSzPts val="2800"/>
              <a:buNone/>
              <a:defRPr>
                <a:solidFill>
                  <a:srgbClr val="666666"/>
                </a:solidFill>
              </a:defRPr>
            </a:lvl1pPr>
            <a:lvl2pPr lvl="1" algn="ctr" rtl="0">
              <a:spcBef>
                <a:spcPts val="0"/>
              </a:spcBef>
              <a:spcAft>
                <a:spcPts val="0"/>
              </a:spcAft>
              <a:buClr>
                <a:srgbClr val="666666"/>
              </a:buClr>
              <a:buSzPts val="2800"/>
              <a:buNone/>
              <a:defRPr>
                <a:solidFill>
                  <a:srgbClr val="666666"/>
                </a:solidFill>
              </a:defRPr>
            </a:lvl2pPr>
            <a:lvl3pPr lvl="2" algn="ctr" rtl="0">
              <a:spcBef>
                <a:spcPts val="0"/>
              </a:spcBef>
              <a:spcAft>
                <a:spcPts val="0"/>
              </a:spcAft>
              <a:buClr>
                <a:srgbClr val="666666"/>
              </a:buClr>
              <a:buSzPts val="2800"/>
              <a:buNone/>
              <a:defRPr>
                <a:solidFill>
                  <a:srgbClr val="666666"/>
                </a:solidFill>
              </a:defRPr>
            </a:lvl3pPr>
            <a:lvl4pPr lvl="3" algn="ctr" rtl="0">
              <a:spcBef>
                <a:spcPts val="0"/>
              </a:spcBef>
              <a:spcAft>
                <a:spcPts val="0"/>
              </a:spcAft>
              <a:buClr>
                <a:srgbClr val="666666"/>
              </a:buClr>
              <a:buSzPts val="2800"/>
              <a:buNone/>
              <a:defRPr>
                <a:solidFill>
                  <a:srgbClr val="666666"/>
                </a:solidFill>
              </a:defRPr>
            </a:lvl4pPr>
            <a:lvl5pPr lvl="4" algn="ctr" rtl="0">
              <a:spcBef>
                <a:spcPts val="0"/>
              </a:spcBef>
              <a:spcAft>
                <a:spcPts val="0"/>
              </a:spcAft>
              <a:buClr>
                <a:srgbClr val="666666"/>
              </a:buClr>
              <a:buSzPts val="2800"/>
              <a:buNone/>
              <a:defRPr>
                <a:solidFill>
                  <a:srgbClr val="666666"/>
                </a:solidFill>
              </a:defRPr>
            </a:lvl5pPr>
            <a:lvl6pPr lvl="5" algn="ctr" rtl="0">
              <a:spcBef>
                <a:spcPts val="0"/>
              </a:spcBef>
              <a:spcAft>
                <a:spcPts val="0"/>
              </a:spcAft>
              <a:buClr>
                <a:srgbClr val="666666"/>
              </a:buClr>
              <a:buSzPts val="2800"/>
              <a:buNone/>
              <a:defRPr>
                <a:solidFill>
                  <a:srgbClr val="666666"/>
                </a:solidFill>
              </a:defRPr>
            </a:lvl6pPr>
            <a:lvl7pPr lvl="6" algn="ctr" rtl="0">
              <a:spcBef>
                <a:spcPts val="0"/>
              </a:spcBef>
              <a:spcAft>
                <a:spcPts val="0"/>
              </a:spcAft>
              <a:buClr>
                <a:srgbClr val="666666"/>
              </a:buClr>
              <a:buSzPts val="2800"/>
              <a:buNone/>
              <a:defRPr>
                <a:solidFill>
                  <a:srgbClr val="666666"/>
                </a:solidFill>
              </a:defRPr>
            </a:lvl7pPr>
            <a:lvl8pPr lvl="7" algn="ctr" rtl="0">
              <a:spcBef>
                <a:spcPts val="0"/>
              </a:spcBef>
              <a:spcAft>
                <a:spcPts val="0"/>
              </a:spcAft>
              <a:buClr>
                <a:srgbClr val="666666"/>
              </a:buClr>
              <a:buSzPts val="2800"/>
              <a:buNone/>
              <a:defRPr>
                <a:solidFill>
                  <a:srgbClr val="666666"/>
                </a:solidFill>
              </a:defRPr>
            </a:lvl8pPr>
            <a:lvl9pPr lvl="8" algn="ctr" rtl="0">
              <a:spcBef>
                <a:spcPts val="0"/>
              </a:spcBef>
              <a:spcAft>
                <a:spcPts val="0"/>
              </a:spcAft>
              <a:buClr>
                <a:srgbClr val="666666"/>
              </a:buClr>
              <a:buSzPts val="2800"/>
              <a:buNone/>
              <a:defRPr>
                <a:solidFill>
                  <a:srgbClr val="666666"/>
                </a:solidFill>
              </a:defRPr>
            </a:lvl9pPr>
          </a:lstStyle>
          <a:p>
            <a:endParaRPr/>
          </a:p>
        </p:txBody>
      </p:sp>
      <p:sp>
        <p:nvSpPr>
          <p:cNvPr id="120" name="Google Shape;120;p21"/>
          <p:cNvSpPr txBox="1">
            <a:spLocks noGrp="1"/>
          </p:cNvSpPr>
          <p:nvPr>
            <p:ph type="subTitle" idx="1"/>
          </p:nvPr>
        </p:nvSpPr>
        <p:spPr>
          <a:xfrm>
            <a:off x="713250" y="1030000"/>
            <a:ext cx="7717500" cy="35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atin typeface="Comfortaa"/>
                <a:ea typeface="Comfortaa"/>
                <a:cs typeface="Comfortaa"/>
                <a:sym typeface="Comfortaa"/>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9">
    <p:bg>
      <p:bgPr>
        <a:solidFill>
          <a:srgbClr val="739BCF">
            <a:alpha val="9800"/>
          </a:srgbClr>
        </a:solidFill>
        <a:effectLst/>
      </p:bgPr>
    </p:bg>
    <p:spTree>
      <p:nvGrpSpPr>
        <p:cNvPr id="1" name="Shape 121"/>
        <p:cNvGrpSpPr/>
        <p:nvPr/>
      </p:nvGrpSpPr>
      <p:grpSpPr>
        <a:xfrm>
          <a:off x="0" y="0"/>
          <a:ext cx="0" cy="0"/>
          <a:chOff x="0" y="0"/>
          <a:chExt cx="0" cy="0"/>
        </a:xfrm>
      </p:grpSpPr>
      <p:sp>
        <p:nvSpPr>
          <p:cNvPr id="122" name="Google Shape;122;p22"/>
          <p:cNvSpPr/>
          <p:nvPr/>
        </p:nvSpPr>
        <p:spPr>
          <a:xfrm>
            <a:off x="713200" y="539500"/>
            <a:ext cx="7717500" cy="4064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3" name="Google Shape;123;p22"/>
          <p:cNvSpPr txBox="1">
            <a:spLocks noGrp="1"/>
          </p:cNvSpPr>
          <p:nvPr>
            <p:ph type="title"/>
          </p:nvPr>
        </p:nvSpPr>
        <p:spPr>
          <a:xfrm>
            <a:off x="1386913" y="736975"/>
            <a:ext cx="4204200" cy="99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5200"/>
              <a:buNone/>
              <a:defRPr sz="5200">
                <a:solidFill>
                  <a:schemeClr val="accent2"/>
                </a:solidFill>
              </a:defRPr>
            </a:lvl1pPr>
            <a:lvl2pPr lvl="1" rtl="0">
              <a:spcBef>
                <a:spcPts val="0"/>
              </a:spcBef>
              <a:spcAft>
                <a:spcPts val="0"/>
              </a:spcAft>
              <a:buClr>
                <a:schemeClr val="accent2"/>
              </a:buClr>
              <a:buSzPts val="5200"/>
              <a:buNone/>
              <a:defRPr sz="5200">
                <a:solidFill>
                  <a:schemeClr val="accent2"/>
                </a:solidFill>
              </a:defRPr>
            </a:lvl2pPr>
            <a:lvl3pPr lvl="2" rtl="0">
              <a:spcBef>
                <a:spcPts val="0"/>
              </a:spcBef>
              <a:spcAft>
                <a:spcPts val="0"/>
              </a:spcAft>
              <a:buClr>
                <a:schemeClr val="accent2"/>
              </a:buClr>
              <a:buSzPts val="5200"/>
              <a:buNone/>
              <a:defRPr sz="5200">
                <a:solidFill>
                  <a:schemeClr val="accent2"/>
                </a:solidFill>
              </a:defRPr>
            </a:lvl3pPr>
            <a:lvl4pPr lvl="3" rtl="0">
              <a:spcBef>
                <a:spcPts val="0"/>
              </a:spcBef>
              <a:spcAft>
                <a:spcPts val="0"/>
              </a:spcAft>
              <a:buClr>
                <a:schemeClr val="accent2"/>
              </a:buClr>
              <a:buSzPts val="5200"/>
              <a:buNone/>
              <a:defRPr sz="5200">
                <a:solidFill>
                  <a:schemeClr val="accent2"/>
                </a:solidFill>
              </a:defRPr>
            </a:lvl4pPr>
            <a:lvl5pPr lvl="4" rtl="0">
              <a:spcBef>
                <a:spcPts val="0"/>
              </a:spcBef>
              <a:spcAft>
                <a:spcPts val="0"/>
              </a:spcAft>
              <a:buClr>
                <a:schemeClr val="accent2"/>
              </a:buClr>
              <a:buSzPts val="5200"/>
              <a:buNone/>
              <a:defRPr sz="5200">
                <a:solidFill>
                  <a:schemeClr val="accent2"/>
                </a:solidFill>
              </a:defRPr>
            </a:lvl5pPr>
            <a:lvl6pPr lvl="5" rtl="0">
              <a:spcBef>
                <a:spcPts val="0"/>
              </a:spcBef>
              <a:spcAft>
                <a:spcPts val="0"/>
              </a:spcAft>
              <a:buClr>
                <a:schemeClr val="accent2"/>
              </a:buClr>
              <a:buSzPts val="5200"/>
              <a:buNone/>
              <a:defRPr sz="5200">
                <a:solidFill>
                  <a:schemeClr val="accent2"/>
                </a:solidFill>
              </a:defRPr>
            </a:lvl6pPr>
            <a:lvl7pPr lvl="6" rtl="0">
              <a:spcBef>
                <a:spcPts val="0"/>
              </a:spcBef>
              <a:spcAft>
                <a:spcPts val="0"/>
              </a:spcAft>
              <a:buClr>
                <a:schemeClr val="accent2"/>
              </a:buClr>
              <a:buSzPts val="5200"/>
              <a:buNone/>
              <a:defRPr sz="5200">
                <a:solidFill>
                  <a:schemeClr val="accent2"/>
                </a:solidFill>
              </a:defRPr>
            </a:lvl7pPr>
            <a:lvl8pPr lvl="7" rtl="0">
              <a:spcBef>
                <a:spcPts val="0"/>
              </a:spcBef>
              <a:spcAft>
                <a:spcPts val="0"/>
              </a:spcAft>
              <a:buClr>
                <a:schemeClr val="accent2"/>
              </a:buClr>
              <a:buSzPts val="5200"/>
              <a:buNone/>
              <a:defRPr sz="5200">
                <a:solidFill>
                  <a:schemeClr val="accent2"/>
                </a:solidFill>
              </a:defRPr>
            </a:lvl8pPr>
            <a:lvl9pPr lvl="8" rtl="0">
              <a:spcBef>
                <a:spcPts val="0"/>
              </a:spcBef>
              <a:spcAft>
                <a:spcPts val="0"/>
              </a:spcAft>
              <a:buClr>
                <a:schemeClr val="accent2"/>
              </a:buClr>
              <a:buSzPts val="5200"/>
              <a:buNone/>
              <a:defRPr sz="5200">
                <a:solidFill>
                  <a:schemeClr val="accent2"/>
                </a:solidFill>
              </a:defRPr>
            </a:lvl9pPr>
          </a:lstStyle>
          <a:p>
            <a:endParaRPr/>
          </a:p>
        </p:txBody>
      </p:sp>
      <p:sp>
        <p:nvSpPr>
          <p:cNvPr id="124" name="Google Shape;124;p22"/>
          <p:cNvSpPr txBox="1">
            <a:spLocks noGrp="1"/>
          </p:cNvSpPr>
          <p:nvPr>
            <p:ph type="subTitle" idx="1"/>
          </p:nvPr>
        </p:nvSpPr>
        <p:spPr>
          <a:xfrm>
            <a:off x="1386925" y="1690825"/>
            <a:ext cx="4204200" cy="99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2"/>
          <p:cNvSpPr txBox="1"/>
          <p:nvPr/>
        </p:nvSpPr>
        <p:spPr>
          <a:xfrm>
            <a:off x="1386925" y="3416775"/>
            <a:ext cx="34101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dk1"/>
                </a:solidFill>
                <a:latin typeface="Open Sans"/>
                <a:ea typeface="Open Sans"/>
                <a:cs typeface="Open Sans"/>
                <a:sym typeface="Open Sans"/>
              </a:rPr>
              <a:t>CREDITS: This presentation template was created by </a:t>
            </a:r>
            <a:r>
              <a:rPr lang="en" sz="12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including icons by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infographics &amp; images by </a:t>
            </a:r>
            <a:r>
              <a:rPr lang="en" sz="12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739BCF">
            <a:alpha val="9800"/>
          </a:srgbClr>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091225" y="1949400"/>
            <a:ext cx="43395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title" idx="2" hasCustomPrompt="1"/>
          </p:nvPr>
        </p:nvSpPr>
        <p:spPr>
          <a:xfrm>
            <a:off x="1387175" y="1853550"/>
            <a:ext cx="1665000" cy="143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3"/>
          <p:cNvSpPr txBox="1">
            <a:spLocks noGrp="1"/>
          </p:cNvSpPr>
          <p:nvPr>
            <p:ph type="subTitle" idx="1"/>
          </p:nvPr>
        </p:nvSpPr>
        <p:spPr>
          <a:xfrm>
            <a:off x="4091225" y="2791200"/>
            <a:ext cx="4339500" cy="4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0">
    <p:bg>
      <p:bgPr>
        <a:solidFill>
          <a:schemeClr val="accent3"/>
        </a:solidFill>
        <a:effectLst/>
      </p:bgPr>
    </p:bg>
    <p:spTree>
      <p:nvGrpSpPr>
        <p:cNvPr id="1" name="Shape 126"/>
        <p:cNvGrpSpPr/>
        <p:nvPr/>
      </p:nvGrpSpPr>
      <p:grpSpPr>
        <a:xfrm>
          <a:off x="0" y="0"/>
          <a:ext cx="0" cy="0"/>
          <a:chOff x="0" y="0"/>
          <a:chExt cx="0" cy="0"/>
        </a:xfrm>
      </p:grpSpPr>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739BCF">
            <a:alpha val="9800"/>
          </a:srgbClr>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Font typeface="Rokkitt"/>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739BCF">
            <a:alpha val="9800"/>
          </a:srgbClr>
        </a:solid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666666"/>
              </a:buClr>
              <a:buSzPts val="2800"/>
              <a:buNone/>
              <a:defRPr>
                <a:solidFill>
                  <a:srgbClr val="666666"/>
                </a:solidFill>
              </a:defRPr>
            </a:lvl1pPr>
            <a:lvl2pPr lvl="1" algn="ctr">
              <a:spcBef>
                <a:spcPts val="0"/>
              </a:spcBef>
              <a:spcAft>
                <a:spcPts val="0"/>
              </a:spcAft>
              <a:buClr>
                <a:srgbClr val="666666"/>
              </a:buClr>
              <a:buSzPts val="2800"/>
              <a:buNone/>
              <a:defRPr>
                <a:solidFill>
                  <a:srgbClr val="666666"/>
                </a:solidFill>
              </a:defRPr>
            </a:lvl2pPr>
            <a:lvl3pPr lvl="2" algn="ctr">
              <a:spcBef>
                <a:spcPts val="0"/>
              </a:spcBef>
              <a:spcAft>
                <a:spcPts val="0"/>
              </a:spcAft>
              <a:buClr>
                <a:srgbClr val="666666"/>
              </a:buClr>
              <a:buSzPts val="2800"/>
              <a:buNone/>
              <a:defRPr>
                <a:solidFill>
                  <a:srgbClr val="666666"/>
                </a:solidFill>
              </a:defRPr>
            </a:lvl3pPr>
            <a:lvl4pPr lvl="3" algn="ctr">
              <a:spcBef>
                <a:spcPts val="0"/>
              </a:spcBef>
              <a:spcAft>
                <a:spcPts val="0"/>
              </a:spcAft>
              <a:buClr>
                <a:srgbClr val="666666"/>
              </a:buClr>
              <a:buSzPts val="2800"/>
              <a:buNone/>
              <a:defRPr>
                <a:solidFill>
                  <a:srgbClr val="666666"/>
                </a:solidFill>
              </a:defRPr>
            </a:lvl4pPr>
            <a:lvl5pPr lvl="4" algn="ctr">
              <a:spcBef>
                <a:spcPts val="0"/>
              </a:spcBef>
              <a:spcAft>
                <a:spcPts val="0"/>
              </a:spcAft>
              <a:buClr>
                <a:srgbClr val="666666"/>
              </a:buClr>
              <a:buSzPts val="2800"/>
              <a:buNone/>
              <a:defRPr>
                <a:solidFill>
                  <a:srgbClr val="666666"/>
                </a:solidFill>
              </a:defRPr>
            </a:lvl5pPr>
            <a:lvl6pPr lvl="5" algn="ctr">
              <a:spcBef>
                <a:spcPts val="0"/>
              </a:spcBef>
              <a:spcAft>
                <a:spcPts val="0"/>
              </a:spcAft>
              <a:buClr>
                <a:srgbClr val="666666"/>
              </a:buClr>
              <a:buSzPts val="2800"/>
              <a:buNone/>
              <a:defRPr>
                <a:solidFill>
                  <a:srgbClr val="666666"/>
                </a:solidFill>
              </a:defRPr>
            </a:lvl6pPr>
            <a:lvl7pPr lvl="6" algn="ctr">
              <a:spcBef>
                <a:spcPts val="0"/>
              </a:spcBef>
              <a:spcAft>
                <a:spcPts val="0"/>
              </a:spcAft>
              <a:buClr>
                <a:srgbClr val="666666"/>
              </a:buClr>
              <a:buSzPts val="2800"/>
              <a:buNone/>
              <a:defRPr>
                <a:solidFill>
                  <a:srgbClr val="666666"/>
                </a:solidFill>
              </a:defRPr>
            </a:lvl7pPr>
            <a:lvl8pPr lvl="7" algn="ctr">
              <a:spcBef>
                <a:spcPts val="0"/>
              </a:spcBef>
              <a:spcAft>
                <a:spcPts val="0"/>
              </a:spcAft>
              <a:buClr>
                <a:srgbClr val="666666"/>
              </a:buClr>
              <a:buSzPts val="2800"/>
              <a:buNone/>
              <a:defRPr>
                <a:solidFill>
                  <a:srgbClr val="666666"/>
                </a:solidFill>
              </a:defRPr>
            </a:lvl8pPr>
            <a:lvl9pPr lvl="8" algn="ctr">
              <a:spcBef>
                <a:spcPts val="0"/>
              </a:spcBef>
              <a:spcAft>
                <a:spcPts val="0"/>
              </a:spcAft>
              <a:buClr>
                <a:srgbClr val="666666"/>
              </a:buClr>
              <a:buSzPts val="2800"/>
              <a:buNone/>
              <a:defRPr>
                <a:solidFill>
                  <a:srgbClr val="666666"/>
                </a:solidFill>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subTitle" idx="1"/>
          </p:nvPr>
        </p:nvSpPr>
        <p:spPr>
          <a:xfrm>
            <a:off x="1422400" y="2607968"/>
            <a:ext cx="2173200" cy="41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dk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26" name="Google Shape;26;p5"/>
          <p:cNvSpPr txBox="1">
            <a:spLocks noGrp="1"/>
          </p:cNvSpPr>
          <p:nvPr>
            <p:ph type="subTitle" idx="2"/>
          </p:nvPr>
        </p:nvSpPr>
        <p:spPr>
          <a:xfrm>
            <a:off x="1422400" y="3020489"/>
            <a:ext cx="2173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txBox="1">
            <a:spLocks noGrp="1"/>
          </p:cNvSpPr>
          <p:nvPr>
            <p:ph type="subTitle" idx="3"/>
          </p:nvPr>
        </p:nvSpPr>
        <p:spPr>
          <a:xfrm>
            <a:off x="5548425" y="2607968"/>
            <a:ext cx="2173200" cy="41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Comfortaa"/>
              <a:buNone/>
              <a:defRPr sz="1600" b="1">
                <a:solidFill>
                  <a:schemeClr val="lt2"/>
                </a:solidFill>
                <a:latin typeface="Comfortaa"/>
                <a:ea typeface="Comfortaa"/>
                <a:cs typeface="Comfortaa"/>
                <a:sym typeface="Comfortaa"/>
              </a:defRPr>
            </a:lvl1pPr>
            <a:lvl2pPr lvl="1"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2pPr>
            <a:lvl3pPr lvl="2"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3pPr>
            <a:lvl4pPr lvl="3"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4pPr>
            <a:lvl5pPr lvl="4"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5pPr>
            <a:lvl6pPr lvl="5"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6pPr>
            <a:lvl7pPr lvl="6"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7pPr>
            <a:lvl8pPr lvl="7"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8pPr>
            <a:lvl9pPr lvl="8" algn="ctr" rtl="0">
              <a:lnSpc>
                <a:spcPct val="100000"/>
              </a:lnSpc>
              <a:spcBef>
                <a:spcPts val="0"/>
              </a:spcBef>
              <a:spcAft>
                <a:spcPts val="0"/>
              </a:spcAft>
              <a:buClr>
                <a:schemeClr val="accent2"/>
              </a:buClr>
              <a:buSzPts val="1600"/>
              <a:buFont typeface="Comfortaa"/>
              <a:buNone/>
              <a:defRPr sz="1600" b="1">
                <a:solidFill>
                  <a:schemeClr val="accent2"/>
                </a:solidFill>
                <a:latin typeface="Comfortaa"/>
                <a:ea typeface="Comfortaa"/>
                <a:cs typeface="Comfortaa"/>
                <a:sym typeface="Comfortaa"/>
              </a:defRPr>
            </a:lvl9pPr>
          </a:lstStyle>
          <a:p>
            <a:endParaRPr/>
          </a:p>
        </p:txBody>
      </p:sp>
      <p:sp>
        <p:nvSpPr>
          <p:cNvPr id="28" name="Google Shape;28;p5"/>
          <p:cNvSpPr txBox="1">
            <a:spLocks noGrp="1"/>
          </p:cNvSpPr>
          <p:nvPr>
            <p:ph type="subTitle" idx="4"/>
          </p:nvPr>
        </p:nvSpPr>
        <p:spPr>
          <a:xfrm>
            <a:off x="5548425" y="3020489"/>
            <a:ext cx="2173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666666"/>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739BCF">
            <a:alpha val="9800"/>
          </a:srgbClr>
        </a:solid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66666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739BCF">
            <a:alpha val="9800"/>
          </a:srgbClr>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908825" y="870188"/>
            <a:ext cx="3407700" cy="592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solidFill>
                  <a:srgbClr val="666666"/>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 name="Google Shape;35;p7"/>
          <p:cNvSpPr txBox="1">
            <a:spLocks noGrp="1"/>
          </p:cNvSpPr>
          <p:nvPr>
            <p:ph type="subTitle" idx="1"/>
          </p:nvPr>
        </p:nvSpPr>
        <p:spPr>
          <a:xfrm>
            <a:off x="908825" y="1632950"/>
            <a:ext cx="3407700" cy="27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Char char="●"/>
              <a:defRPr sz="1400">
                <a:solidFill>
                  <a:srgbClr val="666666"/>
                </a:solidFill>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739BCF">
            <a:alpha val="9800"/>
          </a:srgbClr>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499550" y="1853625"/>
            <a:ext cx="6144900" cy="93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solidFill>
                  <a:schemeClr val="l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8"/>
          <p:cNvSpPr txBox="1">
            <a:spLocks noGrp="1"/>
          </p:cNvSpPr>
          <p:nvPr>
            <p:ph type="subTitle" idx="1"/>
          </p:nvPr>
        </p:nvSpPr>
        <p:spPr>
          <a:xfrm>
            <a:off x="1499550" y="2787225"/>
            <a:ext cx="61449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739BCF">
            <a:alpha val="9800"/>
          </a:srgbClr>
        </a:solidFill>
        <a:effectLst/>
      </p:bgPr>
    </p:bg>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1681750" y="1660325"/>
            <a:ext cx="5780400" cy="793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1681750" y="2541875"/>
            <a:ext cx="5780400" cy="90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82075" y="732375"/>
            <a:ext cx="5105400" cy="1352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4000" b="1">
                <a:solidFill>
                  <a:schemeClr val="accent2"/>
                </a:solidFill>
                <a:latin typeface="Comfortaa"/>
                <a:ea typeface="Comfortaa"/>
                <a:cs typeface="Comfortaa"/>
                <a:sym typeface="Comfortaa"/>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omfortaa"/>
              <a:buNone/>
              <a:defRPr sz="2800" b="1">
                <a:solidFill>
                  <a:schemeClr val="accent2"/>
                </a:solidFill>
                <a:latin typeface="Comfortaa"/>
                <a:ea typeface="Comfortaa"/>
                <a:cs typeface="Comfortaa"/>
                <a:sym typeface="Comfortaa"/>
              </a:defRPr>
            </a:lvl1pPr>
            <a:lvl2pPr lvl="1">
              <a:spcBef>
                <a:spcPts val="0"/>
              </a:spcBef>
              <a:spcAft>
                <a:spcPts val="0"/>
              </a:spcAft>
              <a:buClr>
                <a:schemeClr val="accent2"/>
              </a:buClr>
              <a:buSzPts val="2800"/>
              <a:buFont typeface="Comfortaa"/>
              <a:buNone/>
              <a:defRPr sz="2800" b="1">
                <a:solidFill>
                  <a:schemeClr val="accent2"/>
                </a:solidFill>
                <a:latin typeface="Comfortaa"/>
                <a:ea typeface="Comfortaa"/>
                <a:cs typeface="Comfortaa"/>
                <a:sym typeface="Comfortaa"/>
              </a:defRPr>
            </a:lvl2pPr>
            <a:lvl3pPr lvl="2">
              <a:spcBef>
                <a:spcPts val="0"/>
              </a:spcBef>
              <a:spcAft>
                <a:spcPts val="0"/>
              </a:spcAft>
              <a:buClr>
                <a:schemeClr val="accent2"/>
              </a:buClr>
              <a:buSzPts val="2800"/>
              <a:buFont typeface="Comfortaa"/>
              <a:buNone/>
              <a:defRPr sz="2800" b="1">
                <a:solidFill>
                  <a:schemeClr val="accent2"/>
                </a:solidFill>
                <a:latin typeface="Comfortaa"/>
                <a:ea typeface="Comfortaa"/>
                <a:cs typeface="Comfortaa"/>
                <a:sym typeface="Comfortaa"/>
              </a:defRPr>
            </a:lvl3pPr>
            <a:lvl4pPr lvl="3">
              <a:spcBef>
                <a:spcPts val="0"/>
              </a:spcBef>
              <a:spcAft>
                <a:spcPts val="0"/>
              </a:spcAft>
              <a:buClr>
                <a:schemeClr val="accent2"/>
              </a:buClr>
              <a:buSzPts val="2800"/>
              <a:buFont typeface="Comfortaa"/>
              <a:buNone/>
              <a:defRPr sz="2800" b="1">
                <a:solidFill>
                  <a:schemeClr val="accent2"/>
                </a:solidFill>
                <a:latin typeface="Comfortaa"/>
                <a:ea typeface="Comfortaa"/>
                <a:cs typeface="Comfortaa"/>
                <a:sym typeface="Comfortaa"/>
              </a:defRPr>
            </a:lvl4pPr>
            <a:lvl5pPr lvl="4">
              <a:spcBef>
                <a:spcPts val="0"/>
              </a:spcBef>
              <a:spcAft>
                <a:spcPts val="0"/>
              </a:spcAft>
              <a:buClr>
                <a:schemeClr val="accent2"/>
              </a:buClr>
              <a:buSzPts val="2800"/>
              <a:buFont typeface="Comfortaa"/>
              <a:buNone/>
              <a:defRPr sz="2800" b="1">
                <a:solidFill>
                  <a:schemeClr val="accent2"/>
                </a:solidFill>
                <a:latin typeface="Comfortaa"/>
                <a:ea typeface="Comfortaa"/>
                <a:cs typeface="Comfortaa"/>
                <a:sym typeface="Comfortaa"/>
              </a:defRPr>
            </a:lvl5pPr>
            <a:lvl6pPr lvl="5">
              <a:spcBef>
                <a:spcPts val="0"/>
              </a:spcBef>
              <a:spcAft>
                <a:spcPts val="0"/>
              </a:spcAft>
              <a:buClr>
                <a:schemeClr val="accent2"/>
              </a:buClr>
              <a:buSzPts val="2800"/>
              <a:buFont typeface="Comfortaa"/>
              <a:buNone/>
              <a:defRPr sz="2800" b="1">
                <a:solidFill>
                  <a:schemeClr val="accent2"/>
                </a:solidFill>
                <a:latin typeface="Comfortaa"/>
                <a:ea typeface="Comfortaa"/>
                <a:cs typeface="Comfortaa"/>
                <a:sym typeface="Comfortaa"/>
              </a:defRPr>
            </a:lvl6pPr>
            <a:lvl7pPr lvl="6">
              <a:spcBef>
                <a:spcPts val="0"/>
              </a:spcBef>
              <a:spcAft>
                <a:spcPts val="0"/>
              </a:spcAft>
              <a:buClr>
                <a:schemeClr val="accent2"/>
              </a:buClr>
              <a:buSzPts val="2800"/>
              <a:buFont typeface="Comfortaa"/>
              <a:buNone/>
              <a:defRPr sz="2800" b="1">
                <a:solidFill>
                  <a:schemeClr val="accent2"/>
                </a:solidFill>
                <a:latin typeface="Comfortaa"/>
                <a:ea typeface="Comfortaa"/>
                <a:cs typeface="Comfortaa"/>
                <a:sym typeface="Comfortaa"/>
              </a:defRPr>
            </a:lvl7pPr>
            <a:lvl8pPr lvl="7">
              <a:spcBef>
                <a:spcPts val="0"/>
              </a:spcBef>
              <a:spcAft>
                <a:spcPts val="0"/>
              </a:spcAft>
              <a:buClr>
                <a:schemeClr val="accent2"/>
              </a:buClr>
              <a:buSzPts val="2800"/>
              <a:buFont typeface="Comfortaa"/>
              <a:buNone/>
              <a:defRPr sz="2800" b="1">
                <a:solidFill>
                  <a:schemeClr val="accent2"/>
                </a:solidFill>
                <a:latin typeface="Comfortaa"/>
                <a:ea typeface="Comfortaa"/>
                <a:cs typeface="Comfortaa"/>
                <a:sym typeface="Comfortaa"/>
              </a:defRPr>
            </a:lvl8pPr>
            <a:lvl9pPr lvl="8">
              <a:spcBef>
                <a:spcPts val="0"/>
              </a:spcBef>
              <a:spcAft>
                <a:spcPts val="0"/>
              </a:spcAft>
              <a:buClr>
                <a:schemeClr val="accent2"/>
              </a:buClr>
              <a:buSzPts val="2800"/>
              <a:buFont typeface="Comfortaa"/>
              <a:buNone/>
              <a:defRPr sz="2800" b="1">
                <a:solidFill>
                  <a:schemeClr val="accent2"/>
                </a:solidFill>
                <a:latin typeface="Comfortaa"/>
                <a:ea typeface="Comfortaa"/>
                <a:cs typeface="Comfortaa"/>
                <a:sym typeface="Comforta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666666"/>
              </a:buClr>
              <a:buSzPts val="1800"/>
              <a:buFont typeface="Open Sans"/>
              <a:buChar char="●"/>
              <a:defRPr sz="1800">
                <a:solidFill>
                  <a:srgbClr val="666666"/>
                </a:solidFill>
                <a:latin typeface="Open Sans"/>
                <a:ea typeface="Open Sans"/>
                <a:cs typeface="Open Sans"/>
                <a:sym typeface="Open Sans"/>
              </a:defRPr>
            </a:lvl1pPr>
            <a:lvl2pPr marL="914400" lvl="1" indent="-317500">
              <a:lnSpc>
                <a:spcPct val="115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2pPr>
            <a:lvl3pPr marL="1371600" lvl="2" indent="-317500">
              <a:lnSpc>
                <a:spcPct val="115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3pPr>
            <a:lvl4pPr marL="1828800" lvl="3" indent="-317500">
              <a:lnSpc>
                <a:spcPct val="115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4pPr>
            <a:lvl5pPr marL="2286000" lvl="4" indent="-317500">
              <a:lnSpc>
                <a:spcPct val="115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5pPr>
            <a:lvl6pPr marL="2743200" lvl="5" indent="-317500">
              <a:lnSpc>
                <a:spcPct val="115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6pPr>
            <a:lvl7pPr marL="3200400" lvl="6" indent="-317500">
              <a:lnSpc>
                <a:spcPct val="115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7pPr>
            <a:lvl8pPr marL="3657600" lvl="7" indent="-317500">
              <a:lnSpc>
                <a:spcPct val="115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8pPr>
            <a:lvl9pPr marL="4114800" lvl="8" indent="-317500">
              <a:lnSpc>
                <a:spcPct val="115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7" r:id="rId18"/>
    <p:sldLayoutId id="2147483668" r:id="rId19"/>
    <p:sldLayoutId id="2147483669" r:id="rId20"/>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26"/>
          <p:cNvGrpSpPr/>
          <p:nvPr/>
        </p:nvGrpSpPr>
        <p:grpSpPr>
          <a:xfrm>
            <a:off x="480309" y="-133348"/>
            <a:ext cx="1131524" cy="5410229"/>
            <a:chOff x="6487400" y="1091050"/>
            <a:chExt cx="430450" cy="2254450"/>
          </a:xfrm>
        </p:grpSpPr>
        <p:sp>
          <p:nvSpPr>
            <p:cNvPr id="136" name="Google Shape;136;p26"/>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7" name="Google Shape;137;p26"/>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8" name="Google Shape;138;p26"/>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9" name="Google Shape;139;p26"/>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0" name="Google Shape;140;p26"/>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1" name="Google Shape;141;p26"/>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2" name="Google Shape;142;p26"/>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3" name="Google Shape;143;p26"/>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4" name="Google Shape;144;p26"/>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5" name="Google Shape;145;p26"/>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6" name="Google Shape;146;p26"/>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7" name="Google Shape;147;p26"/>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8" name="Google Shape;148;p26"/>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9" name="Google Shape;149;p26"/>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0" name="Google Shape;150;p26"/>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1" name="Google Shape;151;p26"/>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2" name="Google Shape;152;p26"/>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3" name="Google Shape;153;p26"/>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4" name="Google Shape;154;p26"/>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5" name="Google Shape;155;p26"/>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6" name="Google Shape;156;p26"/>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7" name="Google Shape;157;p26"/>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158" name="Google Shape;158;p26"/>
          <p:cNvGrpSpPr/>
          <p:nvPr/>
        </p:nvGrpSpPr>
        <p:grpSpPr>
          <a:xfrm>
            <a:off x="1653909" y="-133348"/>
            <a:ext cx="1131524" cy="5410229"/>
            <a:chOff x="6487400" y="1091050"/>
            <a:chExt cx="430450" cy="2254450"/>
          </a:xfrm>
        </p:grpSpPr>
        <p:sp>
          <p:nvSpPr>
            <p:cNvPr id="159" name="Google Shape;159;p26"/>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0" name="Google Shape;160;p26"/>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1" name="Google Shape;161;p26"/>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2" name="Google Shape;162;p26"/>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3" name="Google Shape;163;p26"/>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4" name="Google Shape;164;p26"/>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5" name="Google Shape;165;p26"/>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6" name="Google Shape;166;p26"/>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7" name="Google Shape;167;p26"/>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8" name="Google Shape;168;p26"/>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9" name="Google Shape;169;p26"/>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0" name="Google Shape;170;p26"/>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1" name="Google Shape;171;p26"/>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2" name="Google Shape;172;p26"/>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3" name="Google Shape;173;p26"/>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4" name="Google Shape;174;p26"/>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5" name="Google Shape;175;p26"/>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6" name="Google Shape;176;p26"/>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7" name="Google Shape;177;p26"/>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8" name="Google Shape;178;p26"/>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9" name="Google Shape;179;p26"/>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0" name="Google Shape;180;p26"/>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181" name="Google Shape;181;p26"/>
          <p:cNvGrpSpPr/>
          <p:nvPr/>
        </p:nvGrpSpPr>
        <p:grpSpPr>
          <a:xfrm>
            <a:off x="2827509" y="-133348"/>
            <a:ext cx="1131524" cy="5410229"/>
            <a:chOff x="6487400" y="1091050"/>
            <a:chExt cx="430450" cy="2254450"/>
          </a:xfrm>
        </p:grpSpPr>
        <p:sp>
          <p:nvSpPr>
            <p:cNvPr id="182" name="Google Shape;182;p26"/>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3" name="Google Shape;183;p26"/>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4" name="Google Shape;184;p26"/>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5" name="Google Shape;185;p26"/>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6" name="Google Shape;186;p26"/>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7" name="Google Shape;187;p26"/>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8" name="Google Shape;188;p26"/>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9" name="Google Shape;189;p26"/>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0" name="Google Shape;190;p26"/>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1" name="Google Shape;191;p26"/>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2" name="Google Shape;192;p26"/>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3" name="Google Shape;193;p26"/>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4" name="Google Shape;194;p26"/>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5" name="Google Shape;195;p26"/>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6" name="Google Shape;196;p26"/>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7" name="Google Shape;197;p26"/>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8" name="Google Shape;198;p26"/>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9" name="Google Shape;199;p26"/>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0" name="Google Shape;200;p26"/>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1" name="Google Shape;201;p26"/>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2" name="Google Shape;202;p26"/>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3" name="Google Shape;203;p26"/>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04" name="Google Shape;204;p26"/>
          <p:cNvSpPr/>
          <p:nvPr/>
        </p:nvSpPr>
        <p:spPr>
          <a:xfrm>
            <a:off x="713226" y="1065300"/>
            <a:ext cx="3012900" cy="3012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txBox="1">
            <a:spLocks noGrp="1"/>
          </p:cNvSpPr>
          <p:nvPr>
            <p:ph type="title"/>
          </p:nvPr>
        </p:nvSpPr>
        <p:spPr>
          <a:xfrm>
            <a:off x="4091225" y="1949400"/>
            <a:ext cx="4859700" cy="10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Latar Belakang </a:t>
            </a:r>
            <a:endParaRPr>
              <a:solidFill>
                <a:schemeClr val="accent2"/>
              </a:solidFill>
            </a:endParaRPr>
          </a:p>
          <a:p>
            <a:pPr marL="0" lvl="0" indent="0" algn="ctr" rtl="0">
              <a:spcBef>
                <a:spcPts val="0"/>
              </a:spcBef>
              <a:spcAft>
                <a:spcPts val="0"/>
              </a:spcAft>
              <a:buNone/>
            </a:pPr>
            <a:r>
              <a:rPr lang="en">
                <a:solidFill>
                  <a:schemeClr val="accent2"/>
                </a:solidFill>
              </a:rPr>
              <a:t>Masalah </a:t>
            </a:r>
            <a:endParaRPr>
              <a:solidFill>
                <a:schemeClr val="accent2"/>
              </a:solidFill>
            </a:endParaRPr>
          </a:p>
        </p:txBody>
      </p:sp>
      <p:sp>
        <p:nvSpPr>
          <p:cNvPr id="206" name="Google Shape;206;p26"/>
          <p:cNvSpPr/>
          <p:nvPr/>
        </p:nvSpPr>
        <p:spPr>
          <a:xfrm flipH="1">
            <a:off x="224814" y="4477600"/>
            <a:ext cx="488400" cy="488400"/>
          </a:xfrm>
          <a:prstGeom prst="donut">
            <a:avLst>
              <a:gd name="adj" fmla="val 223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flipH="1">
            <a:off x="960239" y="3447425"/>
            <a:ext cx="350700" cy="350700"/>
          </a:xfrm>
          <a:prstGeom prst="donut">
            <a:avLst>
              <a:gd name="adj" fmla="val 2235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26"/>
          <p:cNvGrpSpPr/>
          <p:nvPr/>
        </p:nvGrpSpPr>
        <p:grpSpPr>
          <a:xfrm>
            <a:off x="7833601" y="310596"/>
            <a:ext cx="872660" cy="1401331"/>
            <a:chOff x="4593967" y="1114738"/>
            <a:chExt cx="560439" cy="899962"/>
          </a:xfrm>
        </p:grpSpPr>
        <p:sp>
          <p:nvSpPr>
            <p:cNvPr id="209" name="Google Shape;209;p26"/>
            <p:cNvSpPr/>
            <p:nvPr/>
          </p:nvSpPr>
          <p:spPr>
            <a:xfrm>
              <a:off x="4729631" y="1114738"/>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6"/>
          <p:cNvGrpSpPr/>
          <p:nvPr/>
        </p:nvGrpSpPr>
        <p:grpSpPr>
          <a:xfrm rot="-5400000">
            <a:off x="7531725" y="467162"/>
            <a:ext cx="793952" cy="787820"/>
            <a:chOff x="712817" y="4294652"/>
            <a:chExt cx="623588" cy="618674"/>
          </a:xfrm>
        </p:grpSpPr>
        <p:sp>
          <p:nvSpPr>
            <p:cNvPr id="212" name="Google Shape;212;p26"/>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6"/>
          <p:cNvSpPr/>
          <p:nvPr/>
        </p:nvSpPr>
        <p:spPr>
          <a:xfrm rot="5400000">
            <a:off x="27" y="-29"/>
            <a:ext cx="660950" cy="660989"/>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 name="Google Shape;233;p26"/>
          <p:cNvPicPr preferRelativeResize="0"/>
          <p:nvPr/>
        </p:nvPicPr>
        <p:blipFill>
          <a:blip r:embed="rId3">
            <a:alphaModFix/>
          </a:blip>
          <a:stretch>
            <a:fillRect/>
          </a:stretch>
        </p:blipFill>
        <p:spPr>
          <a:xfrm>
            <a:off x="800675" y="1532688"/>
            <a:ext cx="2838007" cy="1860325"/>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58"/>
                                        </p:tgtEl>
                                        <p:attrNameLst>
                                          <p:attrName>style.visibility</p:attrName>
                                        </p:attrNameLst>
                                      </p:cBhvr>
                                      <p:to>
                                        <p:strVal val="visible"/>
                                      </p:to>
                                    </p:set>
                                    <p:animEffect transition="in" filter="fade">
                                      <p:cBhvr>
                                        <p:cTn id="10" dur="1000"/>
                                        <p:tgtEl>
                                          <p:spTgt spid="15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1000"/>
                                        <p:tgtEl>
                                          <p:spTgt spid="181"/>
                                        </p:tgtEl>
                                      </p:cBhvr>
                                    </p:animEffect>
                                  </p:childTnLst>
                                </p:cTn>
                              </p:par>
                              <p:par>
                                <p:cTn id="14" presetID="10" presetClass="entr" presetSubtype="0" fill="hold" nodeType="with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fade">
                                      <p:cBhvr>
                                        <p:cTn id="16" dur="1000"/>
                                        <p:tgtEl>
                                          <p:spTgt spid="204"/>
                                        </p:tgtEl>
                                      </p:cBhvr>
                                    </p:animEffect>
                                  </p:childTnLst>
                                </p:cTn>
                              </p:par>
                              <p:par>
                                <p:cTn id="17" presetID="10" presetClass="entr" presetSubtype="0" fill="hold" nodeType="withEffect">
                                  <p:stCondLst>
                                    <p:cond delay="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1000"/>
                                        <p:tgtEl>
                                          <p:spTgt spid="205"/>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10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fade">
                                      <p:cBhvr>
                                        <p:cTn id="25" dur="1000"/>
                                        <p:tgtEl>
                                          <p:spTgt spid="207"/>
                                        </p:tgtEl>
                                      </p:cBhvr>
                                    </p:animEffect>
                                  </p:childTnLst>
                                </p:cTn>
                              </p:par>
                              <p:par>
                                <p:cTn id="26" presetID="10" presetClass="entr" presetSubtype="0" fill="hold"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1000"/>
                                        <p:tgtEl>
                                          <p:spTgt spid="208"/>
                                        </p:tgtEl>
                                      </p:cBhvr>
                                    </p:animEffect>
                                  </p:childTnLst>
                                </p:cTn>
                              </p:par>
                              <p:par>
                                <p:cTn id="29" presetID="10" presetClass="entr" presetSubtype="0" fill="hold" nodeType="with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1000"/>
                                        <p:tgtEl>
                                          <p:spTgt spid="211"/>
                                        </p:tgtEl>
                                      </p:cBhvr>
                                    </p:animEffect>
                                  </p:childTnLst>
                                </p:cTn>
                              </p:par>
                              <p:par>
                                <p:cTn id="32" presetID="10" presetClass="entr" presetSubtype="0" fill="hold" nodeType="withEffect">
                                  <p:stCondLst>
                                    <p:cond delay="0"/>
                                  </p:stCondLst>
                                  <p:childTnLst>
                                    <p:set>
                                      <p:cBhvr>
                                        <p:cTn id="33" dur="1" fill="hold">
                                          <p:stCondLst>
                                            <p:cond delay="0"/>
                                          </p:stCondLst>
                                        </p:cTn>
                                        <p:tgtEl>
                                          <p:spTgt spid="232"/>
                                        </p:tgtEl>
                                        <p:attrNameLst>
                                          <p:attrName>style.visibility</p:attrName>
                                        </p:attrNameLst>
                                      </p:cBhvr>
                                      <p:to>
                                        <p:strVal val="visible"/>
                                      </p:to>
                                    </p:set>
                                    <p:animEffect transition="in" filter="fade">
                                      <p:cBhvr>
                                        <p:cTn id="34" dur="1000"/>
                                        <p:tgtEl>
                                          <p:spTgt spid="23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33"/>
                                        </p:tgtEl>
                                        <p:attrNameLst>
                                          <p:attrName>style.visibility</p:attrName>
                                        </p:attrNameLst>
                                      </p:cBhvr>
                                      <p:to>
                                        <p:strVal val="visible"/>
                                      </p:to>
                                    </p:set>
                                    <p:anim calcmode="lin" valueType="num">
                                      <p:cBhvr additive="base">
                                        <p:cTn id="39" dur="800"/>
                                        <p:tgtEl>
                                          <p:spTgt spid="2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5"/>
          <p:cNvSpPr/>
          <p:nvPr/>
        </p:nvSpPr>
        <p:spPr>
          <a:xfrm flipH="1">
            <a:off x="7729686" y="4457790"/>
            <a:ext cx="1402200" cy="1402200"/>
          </a:xfrm>
          <a:prstGeom prst="blockArc">
            <a:avLst>
              <a:gd name="adj1" fmla="val 10800000"/>
              <a:gd name="adj2" fmla="val 20830"/>
              <a:gd name="adj3" fmla="val 1586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t>Solusi</a:t>
            </a:r>
            <a:endParaRPr sz="3100"/>
          </a:p>
        </p:txBody>
      </p:sp>
      <p:grpSp>
        <p:nvGrpSpPr>
          <p:cNvPr id="648" name="Google Shape;648;p35"/>
          <p:cNvGrpSpPr/>
          <p:nvPr/>
        </p:nvGrpSpPr>
        <p:grpSpPr>
          <a:xfrm flipH="1">
            <a:off x="0" y="-11303"/>
            <a:ext cx="3821581" cy="1485355"/>
            <a:chOff x="1631450" y="1329750"/>
            <a:chExt cx="1601400" cy="622425"/>
          </a:xfrm>
        </p:grpSpPr>
        <p:sp>
          <p:nvSpPr>
            <p:cNvPr id="649" name="Google Shape;649;p35"/>
            <p:cNvSpPr/>
            <p:nvPr/>
          </p:nvSpPr>
          <p:spPr>
            <a:xfrm>
              <a:off x="16314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1674000" y="1330050"/>
              <a:ext cx="622125" cy="622125"/>
            </a:xfrm>
            <a:custGeom>
              <a:avLst/>
              <a:gdLst/>
              <a:ahLst/>
              <a:cxnLst/>
              <a:rect l="l" t="t" r="r" b="b"/>
              <a:pathLst>
                <a:path w="24885" h="24885" extrusionOk="0">
                  <a:moveTo>
                    <a:pt x="24778" y="1"/>
                  </a:moveTo>
                  <a:lnTo>
                    <a:pt x="1" y="24778"/>
                  </a:lnTo>
                  <a:lnTo>
                    <a:pt x="108" y="24885"/>
                  </a:lnTo>
                  <a:lnTo>
                    <a:pt x="24885" y="96"/>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1716875" y="1329750"/>
              <a:ext cx="622125" cy="622125"/>
            </a:xfrm>
            <a:custGeom>
              <a:avLst/>
              <a:gdLst/>
              <a:ahLst/>
              <a:cxnLst/>
              <a:rect l="l" t="t" r="r" b="b"/>
              <a:pathLst>
                <a:path w="24885" h="24885" extrusionOk="0">
                  <a:moveTo>
                    <a:pt x="24777" y="1"/>
                  </a:moveTo>
                  <a:lnTo>
                    <a:pt x="0" y="24790"/>
                  </a:lnTo>
                  <a:lnTo>
                    <a:pt x="107" y="24885"/>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1759425" y="1329750"/>
              <a:ext cx="622125" cy="622425"/>
            </a:xfrm>
            <a:custGeom>
              <a:avLst/>
              <a:gdLst/>
              <a:ahLst/>
              <a:cxnLst/>
              <a:rect l="l" t="t" r="r" b="b"/>
              <a:pathLst>
                <a:path w="24885" h="24897" extrusionOk="0">
                  <a:moveTo>
                    <a:pt x="24778" y="1"/>
                  </a:moveTo>
                  <a:lnTo>
                    <a:pt x="1" y="24790"/>
                  </a:lnTo>
                  <a:lnTo>
                    <a:pt x="96"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1801700" y="1330050"/>
              <a:ext cx="622125" cy="622125"/>
            </a:xfrm>
            <a:custGeom>
              <a:avLst/>
              <a:gdLst/>
              <a:ahLst/>
              <a:cxnLst/>
              <a:rect l="l" t="t" r="r" b="b"/>
              <a:pathLst>
                <a:path w="24885" h="24885" extrusionOk="0">
                  <a:moveTo>
                    <a:pt x="24777" y="1"/>
                  </a:moveTo>
                  <a:lnTo>
                    <a:pt x="1" y="24778"/>
                  </a:lnTo>
                  <a:lnTo>
                    <a:pt x="108" y="24885"/>
                  </a:lnTo>
                  <a:lnTo>
                    <a:pt x="24885"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18442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1886825"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1929700" y="1329750"/>
              <a:ext cx="622125" cy="622425"/>
            </a:xfrm>
            <a:custGeom>
              <a:avLst/>
              <a:gdLst/>
              <a:ahLst/>
              <a:cxnLst/>
              <a:rect l="l" t="t" r="r" b="b"/>
              <a:pathLst>
                <a:path w="24885" h="24897" extrusionOk="0">
                  <a:moveTo>
                    <a:pt x="24789" y="1"/>
                  </a:moveTo>
                  <a:lnTo>
                    <a:pt x="0" y="24790"/>
                  </a:lnTo>
                  <a:lnTo>
                    <a:pt x="107" y="24897"/>
                  </a:lnTo>
                  <a:lnTo>
                    <a:pt x="24884"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197195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2014525" y="1330050"/>
              <a:ext cx="622125" cy="622125"/>
            </a:xfrm>
            <a:custGeom>
              <a:avLst/>
              <a:gdLst/>
              <a:ahLst/>
              <a:cxnLst/>
              <a:rect l="l" t="t" r="r" b="b"/>
              <a:pathLst>
                <a:path w="24885" h="24885" extrusionOk="0">
                  <a:moveTo>
                    <a:pt x="24777" y="1"/>
                  </a:moveTo>
                  <a:lnTo>
                    <a:pt x="1" y="24789"/>
                  </a:lnTo>
                  <a:lnTo>
                    <a:pt x="108" y="24885"/>
                  </a:lnTo>
                  <a:lnTo>
                    <a:pt x="24885"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205710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2099650"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2142525" y="1329750"/>
              <a:ext cx="622125" cy="622425"/>
            </a:xfrm>
            <a:custGeom>
              <a:avLst/>
              <a:gdLst/>
              <a:ahLst/>
              <a:cxnLst/>
              <a:rect l="l" t="t" r="r" b="b"/>
              <a:pathLst>
                <a:path w="24885" h="24897" extrusionOk="0">
                  <a:moveTo>
                    <a:pt x="24777" y="1"/>
                  </a:moveTo>
                  <a:lnTo>
                    <a:pt x="0" y="24790"/>
                  </a:lnTo>
                  <a:lnTo>
                    <a:pt x="95"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2185075"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2227650"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2269925" y="1330050"/>
              <a:ext cx="622425" cy="622125"/>
            </a:xfrm>
            <a:custGeom>
              <a:avLst/>
              <a:gdLst/>
              <a:ahLst/>
              <a:cxnLst/>
              <a:rect l="l" t="t" r="r" b="b"/>
              <a:pathLst>
                <a:path w="24897" h="24885" extrusionOk="0">
                  <a:moveTo>
                    <a:pt x="24789" y="1"/>
                  </a:moveTo>
                  <a:lnTo>
                    <a:pt x="0" y="24778"/>
                  </a:lnTo>
                  <a:lnTo>
                    <a:pt x="107" y="24885"/>
                  </a:lnTo>
                  <a:lnTo>
                    <a:pt x="24896" y="96"/>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2312475" y="1330050"/>
              <a:ext cx="622125" cy="622125"/>
            </a:xfrm>
            <a:custGeom>
              <a:avLst/>
              <a:gdLst/>
              <a:ahLst/>
              <a:cxnLst/>
              <a:rect l="l" t="t" r="r" b="b"/>
              <a:pathLst>
                <a:path w="24885" h="24885" extrusionOk="0">
                  <a:moveTo>
                    <a:pt x="24789" y="1"/>
                  </a:moveTo>
                  <a:lnTo>
                    <a:pt x="1" y="24789"/>
                  </a:lnTo>
                  <a:lnTo>
                    <a:pt x="108" y="24885"/>
                  </a:lnTo>
                  <a:lnTo>
                    <a:pt x="24885"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23553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239790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2440475"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2482750" y="1330050"/>
              <a:ext cx="622400" cy="622125"/>
            </a:xfrm>
            <a:custGeom>
              <a:avLst/>
              <a:gdLst/>
              <a:ahLst/>
              <a:cxnLst/>
              <a:rect l="l" t="t" r="r" b="b"/>
              <a:pathLst>
                <a:path w="24896" h="24885" extrusionOk="0">
                  <a:moveTo>
                    <a:pt x="24789" y="1"/>
                  </a:moveTo>
                  <a:lnTo>
                    <a:pt x="0" y="24778"/>
                  </a:lnTo>
                  <a:lnTo>
                    <a:pt x="107" y="24885"/>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2525600" y="1329750"/>
              <a:ext cx="622125" cy="622425"/>
            </a:xfrm>
            <a:custGeom>
              <a:avLst/>
              <a:gdLst/>
              <a:ahLst/>
              <a:cxnLst/>
              <a:rect l="l" t="t" r="r" b="b"/>
              <a:pathLst>
                <a:path w="24885" h="24897" extrusionOk="0">
                  <a:moveTo>
                    <a:pt x="24789" y="1"/>
                  </a:moveTo>
                  <a:lnTo>
                    <a:pt x="1" y="24790"/>
                  </a:lnTo>
                  <a:lnTo>
                    <a:pt x="108" y="24897"/>
                  </a:lnTo>
                  <a:lnTo>
                    <a:pt x="24885"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25681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2610425" y="1330050"/>
              <a:ext cx="622425" cy="622125"/>
            </a:xfrm>
            <a:custGeom>
              <a:avLst/>
              <a:gdLst/>
              <a:ahLst/>
              <a:cxnLst/>
              <a:rect l="l" t="t" r="r" b="b"/>
              <a:pathLst>
                <a:path w="24897" h="24885" extrusionOk="0">
                  <a:moveTo>
                    <a:pt x="24790" y="1"/>
                  </a:moveTo>
                  <a:lnTo>
                    <a:pt x="1" y="24778"/>
                  </a:lnTo>
                  <a:lnTo>
                    <a:pt x="108" y="24885"/>
                  </a:lnTo>
                  <a:lnTo>
                    <a:pt x="24897"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35"/>
          <p:cNvSpPr/>
          <p:nvPr/>
        </p:nvSpPr>
        <p:spPr>
          <a:xfrm flipH="1">
            <a:off x="199114" y="122975"/>
            <a:ext cx="488400" cy="488400"/>
          </a:xfrm>
          <a:prstGeom prst="donut">
            <a:avLst>
              <a:gd name="adj" fmla="val 2235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flipH="1">
            <a:off x="362539" y="1197375"/>
            <a:ext cx="350700" cy="350700"/>
          </a:xfrm>
          <a:prstGeom prst="donut">
            <a:avLst>
              <a:gd name="adj" fmla="val 2235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flipH="1">
            <a:off x="7351564" y="3820275"/>
            <a:ext cx="488400" cy="488400"/>
          </a:xfrm>
          <a:prstGeom prst="donut">
            <a:avLst>
              <a:gd name="adj" fmla="val 2235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945461" y="1674075"/>
            <a:ext cx="6693600" cy="2634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700" b="1" dirty="0">
                <a:solidFill>
                  <a:srgbClr val="0E2A47"/>
                </a:solidFill>
                <a:latin typeface="Comfortaa"/>
                <a:ea typeface="Comfortaa"/>
                <a:cs typeface="Comfortaa"/>
                <a:sym typeface="Comfortaa"/>
              </a:rPr>
              <a:t>Solusi yang ditawarkan atas masalah yang dipaparkan, dan bagaimana solusi tersebut dapat memberikan manfaat bagi pengguna aplikasi . Solusi yang akan kami berikan melalui sistem pakar ini ada beberapa poin yang akan dasari sebelum memberikan solusi karena tidak semua solusi yang akan kami berikan ini bisa diterima dan dilakukan oleh orang-orang yang sedang mengalami gangguan mental,</a:t>
            </a:r>
            <a:endParaRPr sz="1700" b="1" dirty="0">
              <a:solidFill>
                <a:srgbClr val="0E2A47"/>
              </a:solidFill>
              <a:latin typeface="Comfortaa"/>
              <a:ea typeface="Comfortaa"/>
              <a:cs typeface="Comfortaa"/>
              <a:sym typeface="Comforta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1000"/>
                                        <p:tgtEl>
                                          <p:spTgt spid="647"/>
                                        </p:tgtEl>
                                      </p:cBhvr>
                                    </p:animEffect>
                                    <p:anim calcmode="lin" valueType="num">
                                      <p:cBhvr>
                                        <p:cTn id="8" dur="1000" fill="hold"/>
                                        <p:tgtEl>
                                          <p:spTgt spid="647"/>
                                        </p:tgtEl>
                                        <p:attrNameLst>
                                          <p:attrName>ppt_x</p:attrName>
                                        </p:attrNameLst>
                                      </p:cBhvr>
                                      <p:tavLst>
                                        <p:tav tm="0">
                                          <p:val>
                                            <p:strVal val="#ppt_x"/>
                                          </p:val>
                                        </p:tav>
                                        <p:tav tm="100000">
                                          <p:val>
                                            <p:strVal val="#ppt_x"/>
                                          </p:val>
                                        </p:tav>
                                      </p:tavLst>
                                    </p:anim>
                                    <p:anim calcmode="lin" valueType="num">
                                      <p:cBhvr>
                                        <p:cTn id="9" dur="1000" fill="hold"/>
                                        <p:tgtEl>
                                          <p:spTgt spid="6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76"/>
                                        </p:tgtEl>
                                        <p:attrNameLst>
                                          <p:attrName>style.visibility</p:attrName>
                                        </p:attrNameLst>
                                      </p:cBhvr>
                                      <p:to>
                                        <p:strVal val="visible"/>
                                      </p:to>
                                    </p:set>
                                    <p:animEffect transition="in" filter="fade">
                                      <p:cBhvr>
                                        <p:cTn id="12" dur="1000"/>
                                        <p:tgtEl>
                                          <p:spTgt spid="676"/>
                                        </p:tgtEl>
                                      </p:cBhvr>
                                    </p:animEffect>
                                    <p:anim calcmode="lin" valueType="num">
                                      <p:cBhvr>
                                        <p:cTn id="13" dur="1000" fill="hold"/>
                                        <p:tgtEl>
                                          <p:spTgt spid="676"/>
                                        </p:tgtEl>
                                        <p:attrNameLst>
                                          <p:attrName>ppt_x</p:attrName>
                                        </p:attrNameLst>
                                      </p:cBhvr>
                                      <p:tavLst>
                                        <p:tav tm="0">
                                          <p:val>
                                            <p:strVal val="#ppt_x"/>
                                          </p:val>
                                        </p:tav>
                                        <p:tav tm="100000">
                                          <p:val>
                                            <p:strVal val="#ppt_x"/>
                                          </p:val>
                                        </p:tav>
                                      </p:tavLst>
                                    </p:anim>
                                    <p:anim calcmode="lin" valueType="num">
                                      <p:cBhvr>
                                        <p:cTn id="14" dur="1000" fill="hold"/>
                                        <p:tgtEl>
                                          <p:spTgt spid="67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75"/>
                                        </p:tgtEl>
                                        <p:attrNameLst>
                                          <p:attrName>style.visibility</p:attrName>
                                        </p:attrNameLst>
                                      </p:cBhvr>
                                      <p:to>
                                        <p:strVal val="visible"/>
                                      </p:to>
                                    </p:set>
                                    <p:animEffect transition="in" filter="fade">
                                      <p:cBhvr>
                                        <p:cTn id="17" dur="1000"/>
                                        <p:tgtEl>
                                          <p:spTgt spid="675"/>
                                        </p:tgtEl>
                                      </p:cBhvr>
                                    </p:animEffect>
                                    <p:anim calcmode="lin" valueType="num">
                                      <p:cBhvr>
                                        <p:cTn id="18" dur="1000" fill="hold"/>
                                        <p:tgtEl>
                                          <p:spTgt spid="675"/>
                                        </p:tgtEl>
                                        <p:attrNameLst>
                                          <p:attrName>ppt_x</p:attrName>
                                        </p:attrNameLst>
                                      </p:cBhvr>
                                      <p:tavLst>
                                        <p:tav tm="0">
                                          <p:val>
                                            <p:strVal val="#ppt_x"/>
                                          </p:val>
                                        </p:tav>
                                        <p:tav tm="100000">
                                          <p:val>
                                            <p:strVal val="#ppt_x"/>
                                          </p:val>
                                        </p:tav>
                                      </p:tavLst>
                                    </p:anim>
                                    <p:anim calcmode="lin" valueType="num">
                                      <p:cBhvr>
                                        <p:cTn id="19" dur="1000" fill="hold"/>
                                        <p:tgtEl>
                                          <p:spTgt spid="6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0"/>
      <p:bldP spid="675" grpId="0" animBg="1"/>
      <p:bldP spid="67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6"/>
          <p:cNvSpPr txBox="1">
            <a:spLocks noGrp="1"/>
          </p:cNvSpPr>
          <p:nvPr>
            <p:ph type="title"/>
          </p:nvPr>
        </p:nvSpPr>
        <p:spPr>
          <a:xfrm>
            <a:off x="231250" y="48700"/>
            <a:ext cx="819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berikut poin-poin yang perlu diperhatikan sebelum memberikan solusi</a:t>
            </a:r>
            <a:r>
              <a:rPr lang="en" sz="2700"/>
              <a:t> : </a:t>
            </a:r>
            <a:endParaRPr sz="2700"/>
          </a:p>
        </p:txBody>
      </p:sp>
      <p:sp>
        <p:nvSpPr>
          <p:cNvPr id="682" name="Google Shape;682;p36"/>
          <p:cNvSpPr txBox="1">
            <a:spLocks noGrp="1"/>
          </p:cNvSpPr>
          <p:nvPr>
            <p:ph type="subTitle" idx="1"/>
          </p:nvPr>
        </p:nvSpPr>
        <p:spPr>
          <a:xfrm>
            <a:off x="597575" y="1344100"/>
            <a:ext cx="2486100" cy="1278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t>poin yang pertama yakni untuk lebih memahami orang tersebut misalnya apa yang benar-benar dibutuhkan oleh orang tersebut.</a:t>
            </a:r>
            <a:endParaRPr sz="1200"/>
          </a:p>
        </p:txBody>
      </p:sp>
      <p:sp>
        <p:nvSpPr>
          <p:cNvPr id="683" name="Google Shape;683;p36"/>
          <p:cNvSpPr txBox="1">
            <a:spLocks noGrp="1"/>
          </p:cNvSpPr>
          <p:nvPr>
            <p:ph type="subTitle" idx="5"/>
          </p:nvPr>
        </p:nvSpPr>
        <p:spPr>
          <a:xfrm>
            <a:off x="6186050" y="1344100"/>
            <a:ext cx="2765400" cy="1141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t>poin ketiga yakni kira-kira jika kita memberikan solusi atau saran seperti ini orang ini mampu apakah tidak bisa	atau	tidak	menjalaninya</a:t>
            </a:r>
            <a:endParaRPr sz="1200"/>
          </a:p>
        </p:txBody>
      </p:sp>
      <p:sp>
        <p:nvSpPr>
          <p:cNvPr id="684" name="Google Shape;684;p36"/>
          <p:cNvSpPr txBox="1">
            <a:spLocks noGrp="1"/>
          </p:cNvSpPr>
          <p:nvPr>
            <p:ph type="subTitle" idx="7"/>
          </p:nvPr>
        </p:nvSpPr>
        <p:spPr>
          <a:xfrm>
            <a:off x="6044300" y="3486950"/>
            <a:ext cx="3048900" cy="1560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300">
                <a:solidFill>
                  <a:srgbClr val="212121"/>
                </a:solidFill>
              </a:rPr>
              <a:t>dan poin yang terakhir yakni ketika orang ini sudah cocok barulah kita akan melakukan pemeriksaan lebih lanjut serta membantu orang ini agar bisa keluar	dari	circle keterbelakangan mental</a:t>
            </a:r>
            <a:endParaRPr sz="1300">
              <a:solidFill>
                <a:srgbClr val="212121"/>
              </a:solidFill>
            </a:endParaRPr>
          </a:p>
        </p:txBody>
      </p:sp>
      <p:grpSp>
        <p:nvGrpSpPr>
          <p:cNvPr id="685" name="Google Shape;685;p36"/>
          <p:cNvGrpSpPr/>
          <p:nvPr/>
        </p:nvGrpSpPr>
        <p:grpSpPr>
          <a:xfrm rot="10800000">
            <a:off x="8303001" y="-4"/>
            <a:ext cx="1000410" cy="870218"/>
            <a:chOff x="4593967" y="1455829"/>
            <a:chExt cx="642483" cy="558871"/>
          </a:xfrm>
        </p:grpSpPr>
        <p:sp>
          <p:nvSpPr>
            <p:cNvPr id="686" name="Google Shape;686;p36"/>
            <p:cNvSpPr/>
            <p:nvPr/>
          </p:nvSpPr>
          <p:spPr>
            <a:xfrm>
              <a:off x="4811675" y="1455829"/>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36"/>
          <p:cNvSpPr/>
          <p:nvPr/>
        </p:nvSpPr>
        <p:spPr>
          <a:xfrm>
            <a:off x="-219045" y="1923513"/>
            <a:ext cx="450300" cy="45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2379538" y="3050538"/>
            <a:ext cx="492300" cy="492300"/>
          </a:xfrm>
          <a:prstGeom prst="donut">
            <a:avLst>
              <a:gd name="adj" fmla="val 13467"/>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690" name="Google Shape;690;p36"/>
          <p:cNvPicPr preferRelativeResize="0"/>
          <p:nvPr/>
        </p:nvPicPr>
        <p:blipFill>
          <a:blip r:embed="rId3">
            <a:alphaModFix/>
          </a:blip>
          <a:stretch>
            <a:fillRect/>
          </a:stretch>
        </p:blipFill>
        <p:spPr>
          <a:xfrm>
            <a:off x="3126874" y="1101500"/>
            <a:ext cx="2834025" cy="3215548"/>
          </a:xfrm>
          <a:prstGeom prst="rect">
            <a:avLst/>
          </a:prstGeom>
          <a:noFill/>
          <a:ln>
            <a:noFill/>
          </a:ln>
        </p:spPr>
      </p:pic>
      <p:sp>
        <p:nvSpPr>
          <p:cNvPr id="691" name="Google Shape;691;p36"/>
          <p:cNvSpPr/>
          <p:nvPr/>
        </p:nvSpPr>
        <p:spPr>
          <a:xfrm>
            <a:off x="231238" y="1032663"/>
            <a:ext cx="492300" cy="492300"/>
          </a:xfrm>
          <a:prstGeom prst="donut">
            <a:avLst>
              <a:gd name="adj" fmla="val 134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2" name="Google Shape;692;p36"/>
          <p:cNvSpPr txBox="1">
            <a:spLocks noGrp="1"/>
          </p:cNvSpPr>
          <p:nvPr>
            <p:ph type="subTitle" idx="1"/>
          </p:nvPr>
        </p:nvSpPr>
        <p:spPr>
          <a:xfrm>
            <a:off x="46675" y="3486950"/>
            <a:ext cx="2722200" cy="104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300" b="0">
                <a:solidFill>
                  <a:srgbClr val="0E2A47"/>
                </a:solidFill>
                <a:latin typeface="Open Sans Medium"/>
                <a:ea typeface="Open Sans Medium"/>
                <a:cs typeface="Open Sans Medium"/>
                <a:sym typeface="Open Sans Medium"/>
              </a:rPr>
              <a:t>poin kedua yakni ketika sudah memahami ditanyakan terlebih dahulu sejak kapan terkena gangguan	mental	dan penyebabnya apa</a:t>
            </a:r>
            <a:endParaRPr sz="1300" b="0">
              <a:solidFill>
                <a:srgbClr val="0E2A47"/>
              </a:solidFill>
              <a:latin typeface="Open Sans Medium"/>
              <a:ea typeface="Open Sans Medium"/>
              <a:cs typeface="Open Sans Medium"/>
              <a:sym typeface="Open Sans Medium"/>
            </a:endParaRPr>
          </a:p>
        </p:txBody>
      </p:sp>
      <p:sp>
        <p:nvSpPr>
          <p:cNvPr id="693" name="Google Shape;693;p36"/>
          <p:cNvSpPr/>
          <p:nvPr/>
        </p:nvSpPr>
        <p:spPr>
          <a:xfrm>
            <a:off x="8504688" y="3050538"/>
            <a:ext cx="492300" cy="4923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4" name="Google Shape;694;p36"/>
          <p:cNvSpPr/>
          <p:nvPr/>
        </p:nvSpPr>
        <p:spPr>
          <a:xfrm>
            <a:off x="5851688" y="977413"/>
            <a:ext cx="492300" cy="492300"/>
          </a:xfrm>
          <a:prstGeom prst="donut">
            <a:avLst>
              <a:gd name="adj" fmla="val 13467"/>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5" name="Google Shape;695;p36"/>
          <p:cNvSpPr/>
          <p:nvPr/>
        </p:nvSpPr>
        <p:spPr>
          <a:xfrm>
            <a:off x="8657088" y="2974338"/>
            <a:ext cx="492300" cy="4923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6" name="Google Shape;696;p36"/>
          <p:cNvSpPr/>
          <p:nvPr/>
        </p:nvSpPr>
        <p:spPr>
          <a:xfrm>
            <a:off x="6004088" y="825013"/>
            <a:ext cx="492300" cy="492300"/>
          </a:xfrm>
          <a:prstGeom prst="donut">
            <a:avLst>
              <a:gd name="adj" fmla="val 13467"/>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7" name="Google Shape;697;p36"/>
          <p:cNvSpPr/>
          <p:nvPr/>
        </p:nvSpPr>
        <p:spPr>
          <a:xfrm>
            <a:off x="2531938" y="2898138"/>
            <a:ext cx="492300" cy="492300"/>
          </a:xfrm>
          <a:prstGeom prst="donut">
            <a:avLst>
              <a:gd name="adj" fmla="val 13467"/>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8" name="Google Shape;698;p36"/>
          <p:cNvSpPr/>
          <p:nvPr/>
        </p:nvSpPr>
        <p:spPr>
          <a:xfrm>
            <a:off x="383638" y="804063"/>
            <a:ext cx="492300" cy="492300"/>
          </a:xfrm>
          <a:prstGeom prst="donut">
            <a:avLst>
              <a:gd name="adj" fmla="val 134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fade">
                                      <p:cBhvr>
                                        <p:cTn id="7" dur="1000"/>
                                        <p:tgtEl>
                                          <p:spTgt spid="681"/>
                                        </p:tgtEl>
                                      </p:cBhvr>
                                    </p:animEffect>
                                    <p:anim calcmode="lin" valueType="num">
                                      <p:cBhvr>
                                        <p:cTn id="8" dur="1000" fill="hold"/>
                                        <p:tgtEl>
                                          <p:spTgt spid="681"/>
                                        </p:tgtEl>
                                        <p:attrNameLst>
                                          <p:attrName>ppt_x</p:attrName>
                                        </p:attrNameLst>
                                      </p:cBhvr>
                                      <p:tavLst>
                                        <p:tav tm="0">
                                          <p:val>
                                            <p:strVal val="#ppt_x"/>
                                          </p:val>
                                        </p:tav>
                                        <p:tav tm="100000">
                                          <p:val>
                                            <p:strVal val="#ppt_x"/>
                                          </p:val>
                                        </p:tav>
                                      </p:tavLst>
                                    </p:anim>
                                    <p:anim calcmode="lin" valueType="num">
                                      <p:cBhvr>
                                        <p:cTn id="9" dur="1000" fill="hold"/>
                                        <p:tgtEl>
                                          <p:spTgt spid="68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2">
                                            <p:txEl>
                                              <p:pRg st="0" end="0"/>
                                            </p:txEl>
                                          </p:spTgt>
                                        </p:tgtEl>
                                        <p:attrNameLst>
                                          <p:attrName>style.visibility</p:attrName>
                                        </p:attrNameLst>
                                      </p:cBhvr>
                                      <p:to>
                                        <p:strVal val="visible"/>
                                      </p:to>
                                    </p:set>
                                    <p:animEffect transition="in" filter="fade">
                                      <p:cBhvr>
                                        <p:cTn id="12" dur="1000"/>
                                        <p:tgtEl>
                                          <p:spTgt spid="682">
                                            <p:txEl>
                                              <p:pRg st="0" end="0"/>
                                            </p:txEl>
                                          </p:spTgt>
                                        </p:tgtEl>
                                      </p:cBhvr>
                                    </p:animEffect>
                                    <p:anim calcmode="lin" valueType="num">
                                      <p:cBhvr>
                                        <p:cTn id="13" dur="1000" fill="hold"/>
                                        <p:tgtEl>
                                          <p:spTgt spid="68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8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3">
                                            <p:txEl>
                                              <p:pRg st="0" end="0"/>
                                            </p:txEl>
                                          </p:spTgt>
                                        </p:tgtEl>
                                        <p:attrNameLst>
                                          <p:attrName>style.visibility</p:attrName>
                                        </p:attrNameLst>
                                      </p:cBhvr>
                                      <p:to>
                                        <p:strVal val="visible"/>
                                      </p:to>
                                    </p:set>
                                    <p:animEffect transition="in" filter="fade">
                                      <p:cBhvr>
                                        <p:cTn id="17" dur="1000"/>
                                        <p:tgtEl>
                                          <p:spTgt spid="683">
                                            <p:txEl>
                                              <p:pRg st="0" end="0"/>
                                            </p:txEl>
                                          </p:spTgt>
                                        </p:tgtEl>
                                      </p:cBhvr>
                                    </p:animEffect>
                                    <p:anim calcmode="lin" valueType="num">
                                      <p:cBhvr>
                                        <p:cTn id="18" dur="1000" fill="hold"/>
                                        <p:tgtEl>
                                          <p:spTgt spid="68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8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84">
                                            <p:txEl>
                                              <p:pRg st="0" end="0"/>
                                            </p:txEl>
                                          </p:spTgt>
                                        </p:tgtEl>
                                        <p:attrNameLst>
                                          <p:attrName>style.visibility</p:attrName>
                                        </p:attrNameLst>
                                      </p:cBhvr>
                                      <p:to>
                                        <p:strVal val="visible"/>
                                      </p:to>
                                    </p:set>
                                    <p:animEffect transition="in" filter="fade">
                                      <p:cBhvr>
                                        <p:cTn id="22" dur="1000"/>
                                        <p:tgtEl>
                                          <p:spTgt spid="684">
                                            <p:txEl>
                                              <p:pRg st="0" end="0"/>
                                            </p:txEl>
                                          </p:spTgt>
                                        </p:tgtEl>
                                      </p:cBhvr>
                                    </p:animEffect>
                                    <p:anim calcmode="lin" valueType="num">
                                      <p:cBhvr>
                                        <p:cTn id="23" dur="1000" fill="hold"/>
                                        <p:tgtEl>
                                          <p:spTgt spid="68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6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85"/>
                                        </p:tgtEl>
                                        <p:attrNameLst>
                                          <p:attrName>style.visibility</p:attrName>
                                        </p:attrNameLst>
                                      </p:cBhvr>
                                      <p:to>
                                        <p:strVal val="visible"/>
                                      </p:to>
                                    </p:set>
                                    <p:animEffect transition="in" filter="fade">
                                      <p:cBhvr>
                                        <p:cTn id="29" dur="1000"/>
                                        <p:tgtEl>
                                          <p:spTgt spid="685"/>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688"/>
                                        </p:tgtEl>
                                        <p:attrNameLst>
                                          <p:attrName>style.visibility</p:attrName>
                                        </p:attrNameLst>
                                      </p:cBhvr>
                                      <p:to>
                                        <p:strVal val="visible"/>
                                      </p:to>
                                    </p:set>
                                    <p:animEffect transition="in" filter="fade">
                                      <p:cBhvr>
                                        <p:cTn id="32" dur="1000"/>
                                        <p:tgtEl>
                                          <p:spTgt spid="688"/>
                                        </p:tgtEl>
                                      </p:cBhvr>
                                    </p:animEffect>
                                    <p:anim calcmode="lin" valueType="num">
                                      <p:cBhvr>
                                        <p:cTn id="33" dur="1000" fill="hold"/>
                                        <p:tgtEl>
                                          <p:spTgt spid="688"/>
                                        </p:tgtEl>
                                        <p:attrNameLst>
                                          <p:attrName>ppt_x</p:attrName>
                                        </p:attrNameLst>
                                      </p:cBhvr>
                                      <p:tavLst>
                                        <p:tav tm="0">
                                          <p:val>
                                            <p:strVal val="#ppt_x"/>
                                          </p:val>
                                        </p:tav>
                                        <p:tav tm="100000">
                                          <p:val>
                                            <p:strVal val="#ppt_x"/>
                                          </p:val>
                                        </p:tav>
                                      </p:tavLst>
                                    </p:anim>
                                    <p:anim calcmode="lin" valueType="num">
                                      <p:cBhvr>
                                        <p:cTn id="34" dur="1000" fill="hold"/>
                                        <p:tgtEl>
                                          <p:spTgt spid="68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89"/>
                                        </p:tgtEl>
                                        <p:attrNameLst>
                                          <p:attrName>style.visibility</p:attrName>
                                        </p:attrNameLst>
                                      </p:cBhvr>
                                      <p:to>
                                        <p:strVal val="visible"/>
                                      </p:to>
                                    </p:set>
                                    <p:animEffect transition="in" filter="fade">
                                      <p:cBhvr>
                                        <p:cTn id="37" dur="1000"/>
                                        <p:tgtEl>
                                          <p:spTgt spid="689"/>
                                        </p:tgtEl>
                                      </p:cBhvr>
                                    </p:animEffect>
                                    <p:anim calcmode="lin" valueType="num">
                                      <p:cBhvr>
                                        <p:cTn id="38" dur="1000" fill="hold"/>
                                        <p:tgtEl>
                                          <p:spTgt spid="689"/>
                                        </p:tgtEl>
                                        <p:attrNameLst>
                                          <p:attrName>ppt_x</p:attrName>
                                        </p:attrNameLst>
                                      </p:cBhvr>
                                      <p:tavLst>
                                        <p:tav tm="0">
                                          <p:val>
                                            <p:strVal val="#ppt_x"/>
                                          </p:val>
                                        </p:tav>
                                        <p:tav tm="100000">
                                          <p:val>
                                            <p:strVal val="#ppt_x"/>
                                          </p:val>
                                        </p:tav>
                                      </p:tavLst>
                                    </p:anim>
                                    <p:anim calcmode="lin" valueType="num">
                                      <p:cBhvr>
                                        <p:cTn id="39" dur="1000" fill="hold"/>
                                        <p:tgtEl>
                                          <p:spTgt spid="68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90"/>
                                        </p:tgtEl>
                                        <p:attrNameLst>
                                          <p:attrName>style.visibility</p:attrName>
                                        </p:attrNameLst>
                                      </p:cBhvr>
                                      <p:to>
                                        <p:strVal val="visible"/>
                                      </p:to>
                                    </p:set>
                                    <p:animEffect transition="in" filter="fade">
                                      <p:cBhvr>
                                        <p:cTn id="42" dur="1000"/>
                                        <p:tgtEl>
                                          <p:spTgt spid="690"/>
                                        </p:tgtEl>
                                      </p:cBhvr>
                                    </p:animEffect>
                                    <p:anim calcmode="lin" valueType="num">
                                      <p:cBhvr>
                                        <p:cTn id="43" dur="1000" fill="hold"/>
                                        <p:tgtEl>
                                          <p:spTgt spid="690"/>
                                        </p:tgtEl>
                                        <p:attrNameLst>
                                          <p:attrName>ppt_x</p:attrName>
                                        </p:attrNameLst>
                                      </p:cBhvr>
                                      <p:tavLst>
                                        <p:tav tm="0">
                                          <p:val>
                                            <p:strVal val="#ppt_x"/>
                                          </p:val>
                                        </p:tav>
                                        <p:tav tm="100000">
                                          <p:val>
                                            <p:strVal val="#ppt_x"/>
                                          </p:val>
                                        </p:tav>
                                      </p:tavLst>
                                    </p:anim>
                                    <p:anim calcmode="lin" valueType="num">
                                      <p:cBhvr>
                                        <p:cTn id="44" dur="1000" fill="hold"/>
                                        <p:tgtEl>
                                          <p:spTgt spid="69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91"/>
                                        </p:tgtEl>
                                        <p:attrNameLst>
                                          <p:attrName>style.visibility</p:attrName>
                                        </p:attrNameLst>
                                      </p:cBhvr>
                                      <p:to>
                                        <p:strVal val="visible"/>
                                      </p:to>
                                    </p:set>
                                    <p:animEffect transition="in" filter="fade">
                                      <p:cBhvr>
                                        <p:cTn id="47" dur="1000"/>
                                        <p:tgtEl>
                                          <p:spTgt spid="691"/>
                                        </p:tgtEl>
                                      </p:cBhvr>
                                    </p:animEffect>
                                    <p:anim calcmode="lin" valueType="num">
                                      <p:cBhvr>
                                        <p:cTn id="48" dur="1000" fill="hold"/>
                                        <p:tgtEl>
                                          <p:spTgt spid="691"/>
                                        </p:tgtEl>
                                        <p:attrNameLst>
                                          <p:attrName>ppt_x</p:attrName>
                                        </p:attrNameLst>
                                      </p:cBhvr>
                                      <p:tavLst>
                                        <p:tav tm="0">
                                          <p:val>
                                            <p:strVal val="#ppt_x"/>
                                          </p:val>
                                        </p:tav>
                                        <p:tav tm="100000">
                                          <p:val>
                                            <p:strVal val="#ppt_x"/>
                                          </p:val>
                                        </p:tav>
                                      </p:tavLst>
                                    </p:anim>
                                    <p:anim calcmode="lin" valueType="num">
                                      <p:cBhvr>
                                        <p:cTn id="49" dur="1000" fill="hold"/>
                                        <p:tgtEl>
                                          <p:spTgt spid="69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92">
                                            <p:txEl>
                                              <p:pRg st="0" end="0"/>
                                            </p:txEl>
                                          </p:spTgt>
                                        </p:tgtEl>
                                        <p:attrNameLst>
                                          <p:attrName>style.visibility</p:attrName>
                                        </p:attrNameLst>
                                      </p:cBhvr>
                                      <p:to>
                                        <p:strVal val="visible"/>
                                      </p:to>
                                    </p:set>
                                    <p:animEffect transition="in" filter="fade">
                                      <p:cBhvr>
                                        <p:cTn id="52" dur="1000"/>
                                        <p:tgtEl>
                                          <p:spTgt spid="692">
                                            <p:txEl>
                                              <p:pRg st="0" end="0"/>
                                            </p:txEl>
                                          </p:spTgt>
                                        </p:tgtEl>
                                      </p:cBhvr>
                                    </p:animEffect>
                                    <p:anim calcmode="lin" valueType="num">
                                      <p:cBhvr>
                                        <p:cTn id="53" dur="1000" fill="hold"/>
                                        <p:tgtEl>
                                          <p:spTgt spid="692">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692">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93"/>
                                        </p:tgtEl>
                                        <p:attrNameLst>
                                          <p:attrName>style.visibility</p:attrName>
                                        </p:attrNameLst>
                                      </p:cBhvr>
                                      <p:to>
                                        <p:strVal val="visible"/>
                                      </p:to>
                                    </p:set>
                                    <p:animEffect transition="in" filter="fade">
                                      <p:cBhvr>
                                        <p:cTn id="57" dur="1000"/>
                                        <p:tgtEl>
                                          <p:spTgt spid="693"/>
                                        </p:tgtEl>
                                      </p:cBhvr>
                                    </p:animEffect>
                                    <p:anim calcmode="lin" valueType="num">
                                      <p:cBhvr>
                                        <p:cTn id="58" dur="1000" fill="hold"/>
                                        <p:tgtEl>
                                          <p:spTgt spid="693"/>
                                        </p:tgtEl>
                                        <p:attrNameLst>
                                          <p:attrName>ppt_x</p:attrName>
                                        </p:attrNameLst>
                                      </p:cBhvr>
                                      <p:tavLst>
                                        <p:tav tm="0">
                                          <p:val>
                                            <p:strVal val="#ppt_x"/>
                                          </p:val>
                                        </p:tav>
                                        <p:tav tm="100000">
                                          <p:val>
                                            <p:strVal val="#ppt_x"/>
                                          </p:val>
                                        </p:tav>
                                      </p:tavLst>
                                    </p:anim>
                                    <p:anim calcmode="lin" valueType="num">
                                      <p:cBhvr>
                                        <p:cTn id="59" dur="1000" fill="hold"/>
                                        <p:tgtEl>
                                          <p:spTgt spid="69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94"/>
                                        </p:tgtEl>
                                        <p:attrNameLst>
                                          <p:attrName>style.visibility</p:attrName>
                                        </p:attrNameLst>
                                      </p:cBhvr>
                                      <p:to>
                                        <p:strVal val="visible"/>
                                      </p:to>
                                    </p:set>
                                    <p:animEffect transition="in" filter="fade">
                                      <p:cBhvr>
                                        <p:cTn id="62" dur="1000"/>
                                        <p:tgtEl>
                                          <p:spTgt spid="694"/>
                                        </p:tgtEl>
                                      </p:cBhvr>
                                    </p:animEffect>
                                    <p:anim calcmode="lin" valueType="num">
                                      <p:cBhvr>
                                        <p:cTn id="63" dur="1000" fill="hold"/>
                                        <p:tgtEl>
                                          <p:spTgt spid="694"/>
                                        </p:tgtEl>
                                        <p:attrNameLst>
                                          <p:attrName>ppt_x</p:attrName>
                                        </p:attrNameLst>
                                      </p:cBhvr>
                                      <p:tavLst>
                                        <p:tav tm="0">
                                          <p:val>
                                            <p:strVal val="#ppt_x"/>
                                          </p:val>
                                        </p:tav>
                                        <p:tav tm="100000">
                                          <p:val>
                                            <p:strVal val="#ppt_x"/>
                                          </p:val>
                                        </p:tav>
                                      </p:tavLst>
                                    </p:anim>
                                    <p:anim calcmode="lin" valueType="num">
                                      <p:cBhvr>
                                        <p:cTn id="64" dur="1000" fill="hold"/>
                                        <p:tgtEl>
                                          <p:spTgt spid="69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95"/>
                                        </p:tgtEl>
                                        <p:attrNameLst>
                                          <p:attrName>style.visibility</p:attrName>
                                        </p:attrNameLst>
                                      </p:cBhvr>
                                      <p:to>
                                        <p:strVal val="visible"/>
                                      </p:to>
                                    </p:set>
                                    <p:animEffect transition="in" filter="fade">
                                      <p:cBhvr>
                                        <p:cTn id="67" dur="1000"/>
                                        <p:tgtEl>
                                          <p:spTgt spid="695"/>
                                        </p:tgtEl>
                                      </p:cBhvr>
                                    </p:animEffect>
                                    <p:anim calcmode="lin" valueType="num">
                                      <p:cBhvr>
                                        <p:cTn id="68" dur="1000" fill="hold"/>
                                        <p:tgtEl>
                                          <p:spTgt spid="695"/>
                                        </p:tgtEl>
                                        <p:attrNameLst>
                                          <p:attrName>ppt_x</p:attrName>
                                        </p:attrNameLst>
                                      </p:cBhvr>
                                      <p:tavLst>
                                        <p:tav tm="0">
                                          <p:val>
                                            <p:strVal val="#ppt_x"/>
                                          </p:val>
                                        </p:tav>
                                        <p:tav tm="100000">
                                          <p:val>
                                            <p:strVal val="#ppt_x"/>
                                          </p:val>
                                        </p:tav>
                                      </p:tavLst>
                                    </p:anim>
                                    <p:anim calcmode="lin" valueType="num">
                                      <p:cBhvr>
                                        <p:cTn id="69" dur="1000" fill="hold"/>
                                        <p:tgtEl>
                                          <p:spTgt spid="69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96"/>
                                        </p:tgtEl>
                                        <p:attrNameLst>
                                          <p:attrName>style.visibility</p:attrName>
                                        </p:attrNameLst>
                                      </p:cBhvr>
                                      <p:to>
                                        <p:strVal val="visible"/>
                                      </p:to>
                                    </p:set>
                                    <p:animEffect transition="in" filter="fade">
                                      <p:cBhvr>
                                        <p:cTn id="72" dur="1000"/>
                                        <p:tgtEl>
                                          <p:spTgt spid="696"/>
                                        </p:tgtEl>
                                      </p:cBhvr>
                                    </p:animEffect>
                                    <p:anim calcmode="lin" valueType="num">
                                      <p:cBhvr>
                                        <p:cTn id="73" dur="1000" fill="hold"/>
                                        <p:tgtEl>
                                          <p:spTgt spid="696"/>
                                        </p:tgtEl>
                                        <p:attrNameLst>
                                          <p:attrName>ppt_x</p:attrName>
                                        </p:attrNameLst>
                                      </p:cBhvr>
                                      <p:tavLst>
                                        <p:tav tm="0">
                                          <p:val>
                                            <p:strVal val="#ppt_x"/>
                                          </p:val>
                                        </p:tav>
                                        <p:tav tm="100000">
                                          <p:val>
                                            <p:strVal val="#ppt_x"/>
                                          </p:val>
                                        </p:tav>
                                      </p:tavLst>
                                    </p:anim>
                                    <p:anim calcmode="lin" valueType="num">
                                      <p:cBhvr>
                                        <p:cTn id="74" dur="1000" fill="hold"/>
                                        <p:tgtEl>
                                          <p:spTgt spid="69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97"/>
                                        </p:tgtEl>
                                        <p:attrNameLst>
                                          <p:attrName>style.visibility</p:attrName>
                                        </p:attrNameLst>
                                      </p:cBhvr>
                                      <p:to>
                                        <p:strVal val="visible"/>
                                      </p:to>
                                    </p:set>
                                    <p:animEffect transition="in" filter="fade">
                                      <p:cBhvr>
                                        <p:cTn id="77" dur="1000"/>
                                        <p:tgtEl>
                                          <p:spTgt spid="697"/>
                                        </p:tgtEl>
                                      </p:cBhvr>
                                    </p:animEffect>
                                    <p:anim calcmode="lin" valueType="num">
                                      <p:cBhvr>
                                        <p:cTn id="78" dur="1000" fill="hold"/>
                                        <p:tgtEl>
                                          <p:spTgt spid="697"/>
                                        </p:tgtEl>
                                        <p:attrNameLst>
                                          <p:attrName>ppt_x</p:attrName>
                                        </p:attrNameLst>
                                      </p:cBhvr>
                                      <p:tavLst>
                                        <p:tav tm="0">
                                          <p:val>
                                            <p:strVal val="#ppt_x"/>
                                          </p:val>
                                        </p:tav>
                                        <p:tav tm="100000">
                                          <p:val>
                                            <p:strVal val="#ppt_x"/>
                                          </p:val>
                                        </p:tav>
                                      </p:tavLst>
                                    </p:anim>
                                    <p:anim calcmode="lin" valueType="num">
                                      <p:cBhvr>
                                        <p:cTn id="79" dur="1000" fill="hold"/>
                                        <p:tgtEl>
                                          <p:spTgt spid="69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98"/>
                                        </p:tgtEl>
                                        <p:attrNameLst>
                                          <p:attrName>style.visibility</p:attrName>
                                        </p:attrNameLst>
                                      </p:cBhvr>
                                      <p:to>
                                        <p:strVal val="visible"/>
                                      </p:to>
                                    </p:set>
                                    <p:animEffect transition="in" filter="fade">
                                      <p:cBhvr>
                                        <p:cTn id="82" dur="1000"/>
                                        <p:tgtEl>
                                          <p:spTgt spid="698"/>
                                        </p:tgtEl>
                                      </p:cBhvr>
                                    </p:animEffect>
                                    <p:anim calcmode="lin" valueType="num">
                                      <p:cBhvr>
                                        <p:cTn id="83" dur="1000" fill="hold"/>
                                        <p:tgtEl>
                                          <p:spTgt spid="698"/>
                                        </p:tgtEl>
                                        <p:attrNameLst>
                                          <p:attrName>ppt_x</p:attrName>
                                        </p:attrNameLst>
                                      </p:cBhvr>
                                      <p:tavLst>
                                        <p:tav tm="0">
                                          <p:val>
                                            <p:strVal val="#ppt_x"/>
                                          </p:val>
                                        </p:tav>
                                        <p:tav tm="100000">
                                          <p:val>
                                            <p:strVal val="#ppt_x"/>
                                          </p:val>
                                        </p:tav>
                                      </p:tavLst>
                                    </p:anim>
                                    <p:anim calcmode="lin" valueType="num">
                                      <p:cBhvr>
                                        <p:cTn id="84" dur="1000" fill="hold"/>
                                        <p:tgtEl>
                                          <p:spTgt spid="6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p:bldP spid="682" grpId="0" build="p"/>
      <p:bldP spid="683" grpId="0" build="p"/>
      <p:bldP spid="684" grpId="0" build="p"/>
      <p:bldP spid="688" grpId="0" animBg="1"/>
      <p:bldP spid="689" grpId="0" animBg="1"/>
      <p:bldP spid="691" grpId="0" animBg="1"/>
      <p:bldP spid="692" grpId="0" build="p"/>
      <p:bldP spid="693" grpId="0" animBg="1"/>
      <p:bldP spid="694" grpId="0" animBg="1"/>
      <p:bldP spid="695" grpId="0" animBg="1"/>
      <p:bldP spid="696" grpId="0" animBg="1"/>
      <p:bldP spid="697" grpId="0" animBg="1"/>
      <p:bldP spid="69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7"/>
          <p:cNvSpPr/>
          <p:nvPr/>
        </p:nvSpPr>
        <p:spPr>
          <a:xfrm rot="-5400000">
            <a:off x="5282306" y="3611164"/>
            <a:ext cx="1212000" cy="1212000"/>
          </a:xfrm>
          <a:prstGeom prst="blockArc">
            <a:avLst>
              <a:gd name="adj1" fmla="val 10800000"/>
              <a:gd name="adj2" fmla="val 20830"/>
              <a:gd name="adj3" fmla="val 1586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653400" y="392700"/>
            <a:ext cx="3918600" cy="4358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5" name="Google Shape;705;p37"/>
          <p:cNvSpPr txBox="1">
            <a:spLocks noGrp="1"/>
          </p:cNvSpPr>
          <p:nvPr>
            <p:ph type="title"/>
          </p:nvPr>
        </p:nvSpPr>
        <p:spPr>
          <a:xfrm>
            <a:off x="908825" y="870188"/>
            <a:ext cx="3407700" cy="59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Solusi </a:t>
            </a:r>
            <a:endParaRPr/>
          </a:p>
        </p:txBody>
      </p:sp>
      <p:sp>
        <p:nvSpPr>
          <p:cNvPr id="706" name="Google Shape;706;p37"/>
          <p:cNvSpPr txBox="1">
            <a:spLocks noGrp="1"/>
          </p:cNvSpPr>
          <p:nvPr>
            <p:ph type="subTitle" idx="1"/>
          </p:nvPr>
        </p:nvSpPr>
        <p:spPr>
          <a:xfrm>
            <a:off x="653400" y="1937750"/>
            <a:ext cx="3860400" cy="1501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b="1"/>
              <a:t>Setelah semuanya sudah memahami poin-poin diatas barulah selanjutnya sistem pakar kami ini akan memberikan beberapa solusi untuk orang-orang yang mempunyai gangguan mental, semoga solusi yang kami berikan memberikan dampak yang luar biasa kepada orangorang yang mempunyai gangguan mental.</a:t>
            </a:r>
            <a:endParaRPr sz="1200" b="1"/>
          </a:p>
        </p:txBody>
      </p:sp>
      <p:grpSp>
        <p:nvGrpSpPr>
          <p:cNvPr id="707" name="Google Shape;707;p37"/>
          <p:cNvGrpSpPr/>
          <p:nvPr/>
        </p:nvGrpSpPr>
        <p:grpSpPr>
          <a:xfrm>
            <a:off x="6330159" y="-133348"/>
            <a:ext cx="1131524" cy="5410229"/>
            <a:chOff x="6487400" y="1091050"/>
            <a:chExt cx="430450" cy="2254450"/>
          </a:xfrm>
        </p:grpSpPr>
        <p:sp>
          <p:nvSpPr>
            <p:cNvPr id="708" name="Google Shape;708;p37"/>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9" name="Google Shape;709;p37"/>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0" name="Google Shape;710;p37"/>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1" name="Google Shape;711;p37"/>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2" name="Google Shape;712;p37"/>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3" name="Google Shape;713;p37"/>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4" name="Google Shape;714;p37"/>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5" name="Google Shape;715;p37"/>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6" name="Google Shape;716;p37"/>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7" name="Google Shape;717;p37"/>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8" name="Google Shape;718;p37"/>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9" name="Google Shape;719;p37"/>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0" name="Google Shape;720;p37"/>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1" name="Google Shape;721;p37"/>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2" name="Google Shape;722;p37"/>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3" name="Google Shape;723;p37"/>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4" name="Google Shape;724;p37"/>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5" name="Google Shape;725;p37"/>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6" name="Google Shape;726;p37"/>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7" name="Google Shape;727;p37"/>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8" name="Google Shape;728;p37"/>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9" name="Google Shape;729;p37"/>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pic>
        <p:nvPicPr>
          <p:cNvPr id="730" name="Google Shape;730;p37"/>
          <p:cNvPicPr preferRelativeResize="0"/>
          <p:nvPr/>
        </p:nvPicPr>
        <p:blipFill rotWithShape="1">
          <a:blip r:embed="rId3">
            <a:alphaModFix/>
          </a:blip>
          <a:srcRect l="21077" r="3779"/>
          <a:stretch/>
        </p:blipFill>
        <p:spPr>
          <a:xfrm>
            <a:off x="5128188" y="1236600"/>
            <a:ext cx="3535500" cy="3514200"/>
          </a:xfrm>
          <a:prstGeom prst="flowChartConnector">
            <a:avLst/>
          </a:prstGeom>
          <a:noFill/>
          <a:ln>
            <a:noFill/>
          </a:ln>
        </p:spPr>
      </p:pic>
      <p:sp>
        <p:nvSpPr>
          <p:cNvPr id="731" name="Google Shape;731;p37"/>
          <p:cNvSpPr/>
          <p:nvPr/>
        </p:nvSpPr>
        <p:spPr>
          <a:xfrm>
            <a:off x="7614300" y="1236600"/>
            <a:ext cx="488400" cy="488400"/>
          </a:xfrm>
          <a:prstGeom prst="donut">
            <a:avLst>
              <a:gd name="adj" fmla="val 2235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rot="-5400000">
            <a:off x="432285" y="208793"/>
            <a:ext cx="661417" cy="661417"/>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rot="-5400000">
            <a:off x="962989" y="428016"/>
            <a:ext cx="350700" cy="350700"/>
          </a:xfrm>
          <a:prstGeom prst="donut">
            <a:avLst>
              <a:gd name="adj" fmla="val 223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3"/>
                                        </p:tgtEl>
                                        <p:attrNameLst>
                                          <p:attrName>style.visibility</p:attrName>
                                        </p:attrNameLst>
                                      </p:cBhvr>
                                      <p:to>
                                        <p:strVal val="visible"/>
                                      </p:to>
                                    </p:set>
                                    <p:anim calcmode="lin" valueType="num">
                                      <p:cBhvr additive="base">
                                        <p:cTn id="7" dur="500" fill="hold"/>
                                        <p:tgtEl>
                                          <p:spTgt spid="703"/>
                                        </p:tgtEl>
                                        <p:attrNameLst>
                                          <p:attrName>ppt_x</p:attrName>
                                        </p:attrNameLst>
                                      </p:cBhvr>
                                      <p:tavLst>
                                        <p:tav tm="0">
                                          <p:val>
                                            <p:strVal val="#ppt_x"/>
                                          </p:val>
                                        </p:tav>
                                        <p:tav tm="100000">
                                          <p:val>
                                            <p:strVal val="#ppt_x"/>
                                          </p:val>
                                        </p:tav>
                                      </p:tavLst>
                                    </p:anim>
                                    <p:anim calcmode="lin" valueType="num">
                                      <p:cBhvr additive="base">
                                        <p:cTn id="8" dur="500" fill="hold"/>
                                        <p:tgtEl>
                                          <p:spTgt spid="7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04"/>
                                        </p:tgtEl>
                                        <p:attrNameLst>
                                          <p:attrName>style.visibility</p:attrName>
                                        </p:attrNameLst>
                                      </p:cBhvr>
                                      <p:to>
                                        <p:strVal val="visible"/>
                                      </p:to>
                                    </p:set>
                                    <p:anim calcmode="lin" valueType="num">
                                      <p:cBhvr additive="base">
                                        <p:cTn id="11" dur="500" fill="hold"/>
                                        <p:tgtEl>
                                          <p:spTgt spid="704"/>
                                        </p:tgtEl>
                                        <p:attrNameLst>
                                          <p:attrName>ppt_x</p:attrName>
                                        </p:attrNameLst>
                                      </p:cBhvr>
                                      <p:tavLst>
                                        <p:tav tm="0">
                                          <p:val>
                                            <p:strVal val="#ppt_x"/>
                                          </p:val>
                                        </p:tav>
                                        <p:tav tm="100000">
                                          <p:val>
                                            <p:strVal val="#ppt_x"/>
                                          </p:val>
                                        </p:tav>
                                      </p:tavLst>
                                    </p:anim>
                                    <p:anim calcmode="lin" valueType="num">
                                      <p:cBhvr additive="base">
                                        <p:cTn id="12" dur="500" fill="hold"/>
                                        <p:tgtEl>
                                          <p:spTgt spid="70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05"/>
                                        </p:tgtEl>
                                        <p:attrNameLst>
                                          <p:attrName>style.visibility</p:attrName>
                                        </p:attrNameLst>
                                      </p:cBhvr>
                                      <p:to>
                                        <p:strVal val="visible"/>
                                      </p:to>
                                    </p:set>
                                    <p:anim calcmode="lin" valueType="num">
                                      <p:cBhvr additive="base">
                                        <p:cTn id="15" dur="500" fill="hold"/>
                                        <p:tgtEl>
                                          <p:spTgt spid="705"/>
                                        </p:tgtEl>
                                        <p:attrNameLst>
                                          <p:attrName>ppt_x</p:attrName>
                                        </p:attrNameLst>
                                      </p:cBhvr>
                                      <p:tavLst>
                                        <p:tav tm="0">
                                          <p:val>
                                            <p:strVal val="#ppt_x"/>
                                          </p:val>
                                        </p:tav>
                                        <p:tav tm="100000">
                                          <p:val>
                                            <p:strVal val="#ppt_x"/>
                                          </p:val>
                                        </p:tav>
                                      </p:tavLst>
                                    </p:anim>
                                    <p:anim calcmode="lin" valueType="num">
                                      <p:cBhvr additive="base">
                                        <p:cTn id="16" dur="500" fill="hold"/>
                                        <p:tgtEl>
                                          <p:spTgt spid="70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06">
                                            <p:txEl>
                                              <p:pRg st="0" end="0"/>
                                            </p:txEl>
                                          </p:spTgt>
                                        </p:tgtEl>
                                        <p:attrNameLst>
                                          <p:attrName>style.visibility</p:attrName>
                                        </p:attrNameLst>
                                      </p:cBhvr>
                                      <p:to>
                                        <p:strVal val="visible"/>
                                      </p:to>
                                    </p:set>
                                    <p:anim calcmode="lin" valueType="num">
                                      <p:cBhvr additive="base">
                                        <p:cTn id="19" dur="500" fill="hold"/>
                                        <p:tgtEl>
                                          <p:spTgt spid="70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06">
                                            <p:txEl>
                                              <p:pRg st="0" end="0"/>
                                            </p:txEl>
                                          </p:spTgt>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707"/>
                                        </p:tgtEl>
                                        <p:attrNameLst>
                                          <p:attrName>style.visibility</p:attrName>
                                        </p:attrNameLst>
                                      </p:cBhvr>
                                      <p:to>
                                        <p:strVal val="visible"/>
                                      </p:to>
                                    </p:set>
                                    <p:animEffect transition="in" filter="fade">
                                      <p:cBhvr>
                                        <p:cTn id="23" dur="1000"/>
                                        <p:tgtEl>
                                          <p:spTgt spid="707"/>
                                        </p:tgtEl>
                                      </p:cBhvr>
                                    </p:animEffect>
                                  </p:childTnLst>
                                </p:cTn>
                              </p:par>
                              <p:par>
                                <p:cTn id="24" presetID="2" presetClass="entr" presetSubtype="4" fill="hold" nodeType="withEffect">
                                  <p:stCondLst>
                                    <p:cond delay="0"/>
                                  </p:stCondLst>
                                  <p:childTnLst>
                                    <p:set>
                                      <p:cBhvr>
                                        <p:cTn id="25" dur="1" fill="hold">
                                          <p:stCondLst>
                                            <p:cond delay="0"/>
                                          </p:stCondLst>
                                        </p:cTn>
                                        <p:tgtEl>
                                          <p:spTgt spid="730"/>
                                        </p:tgtEl>
                                        <p:attrNameLst>
                                          <p:attrName>style.visibility</p:attrName>
                                        </p:attrNameLst>
                                      </p:cBhvr>
                                      <p:to>
                                        <p:strVal val="visible"/>
                                      </p:to>
                                    </p:set>
                                    <p:anim calcmode="lin" valueType="num">
                                      <p:cBhvr additive="base">
                                        <p:cTn id="26" dur="500" fill="hold"/>
                                        <p:tgtEl>
                                          <p:spTgt spid="730"/>
                                        </p:tgtEl>
                                        <p:attrNameLst>
                                          <p:attrName>ppt_x</p:attrName>
                                        </p:attrNameLst>
                                      </p:cBhvr>
                                      <p:tavLst>
                                        <p:tav tm="0">
                                          <p:val>
                                            <p:strVal val="#ppt_x"/>
                                          </p:val>
                                        </p:tav>
                                        <p:tav tm="100000">
                                          <p:val>
                                            <p:strVal val="#ppt_x"/>
                                          </p:val>
                                        </p:tav>
                                      </p:tavLst>
                                    </p:anim>
                                    <p:anim calcmode="lin" valueType="num">
                                      <p:cBhvr additive="base">
                                        <p:cTn id="27" dur="500" fill="hold"/>
                                        <p:tgtEl>
                                          <p:spTgt spid="73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731"/>
                                        </p:tgtEl>
                                        <p:attrNameLst>
                                          <p:attrName>style.visibility</p:attrName>
                                        </p:attrNameLst>
                                      </p:cBhvr>
                                      <p:to>
                                        <p:strVal val="visible"/>
                                      </p:to>
                                    </p:set>
                                    <p:anim calcmode="lin" valueType="num">
                                      <p:cBhvr additive="base">
                                        <p:cTn id="30" dur="500" fill="hold"/>
                                        <p:tgtEl>
                                          <p:spTgt spid="731"/>
                                        </p:tgtEl>
                                        <p:attrNameLst>
                                          <p:attrName>ppt_x</p:attrName>
                                        </p:attrNameLst>
                                      </p:cBhvr>
                                      <p:tavLst>
                                        <p:tav tm="0">
                                          <p:val>
                                            <p:strVal val="#ppt_x"/>
                                          </p:val>
                                        </p:tav>
                                        <p:tav tm="100000">
                                          <p:val>
                                            <p:strVal val="#ppt_x"/>
                                          </p:val>
                                        </p:tav>
                                      </p:tavLst>
                                    </p:anim>
                                    <p:anim calcmode="lin" valueType="num">
                                      <p:cBhvr additive="base">
                                        <p:cTn id="31" dur="500" fill="hold"/>
                                        <p:tgtEl>
                                          <p:spTgt spid="73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732"/>
                                        </p:tgtEl>
                                        <p:attrNameLst>
                                          <p:attrName>style.visibility</p:attrName>
                                        </p:attrNameLst>
                                      </p:cBhvr>
                                      <p:to>
                                        <p:strVal val="visible"/>
                                      </p:to>
                                    </p:set>
                                    <p:anim calcmode="lin" valueType="num">
                                      <p:cBhvr additive="base">
                                        <p:cTn id="34" dur="500" fill="hold"/>
                                        <p:tgtEl>
                                          <p:spTgt spid="732"/>
                                        </p:tgtEl>
                                        <p:attrNameLst>
                                          <p:attrName>ppt_x</p:attrName>
                                        </p:attrNameLst>
                                      </p:cBhvr>
                                      <p:tavLst>
                                        <p:tav tm="0">
                                          <p:val>
                                            <p:strVal val="#ppt_x"/>
                                          </p:val>
                                        </p:tav>
                                        <p:tav tm="100000">
                                          <p:val>
                                            <p:strVal val="#ppt_x"/>
                                          </p:val>
                                        </p:tav>
                                      </p:tavLst>
                                    </p:anim>
                                    <p:anim calcmode="lin" valueType="num">
                                      <p:cBhvr additive="base">
                                        <p:cTn id="35" dur="500" fill="hold"/>
                                        <p:tgtEl>
                                          <p:spTgt spid="732"/>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733"/>
                                        </p:tgtEl>
                                        <p:attrNameLst>
                                          <p:attrName>style.visibility</p:attrName>
                                        </p:attrNameLst>
                                      </p:cBhvr>
                                      <p:to>
                                        <p:strVal val="visible"/>
                                      </p:to>
                                    </p:set>
                                    <p:anim calcmode="lin" valueType="num">
                                      <p:cBhvr additive="base">
                                        <p:cTn id="38" dur="500" fill="hold"/>
                                        <p:tgtEl>
                                          <p:spTgt spid="733"/>
                                        </p:tgtEl>
                                        <p:attrNameLst>
                                          <p:attrName>ppt_x</p:attrName>
                                        </p:attrNameLst>
                                      </p:cBhvr>
                                      <p:tavLst>
                                        <p:tav tm="0">
                                          <p:val>
                                            <p:strVal val="#ppt_x"/>
                                          </p:val>
                                        </p:tav>
                                        <p:tav tm="100000">
                                          <p:val>
                                            <p:strVal val="#ppt_x"/>
                                          </p:val>
                                        </p:tav>
                                      </p:tavLst>
                                    </p:anim>
                                    <p:anim calcmode="lin" valueType="num">
                                      <p:cBhvr additive="base">
                                        <p:cTn id="39" dur="500" fill="hold"/>
                                        <p:tgtEl>
                                          <p:spTgt spid="7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 grpId="0" animBg="1"/>
      <p:bldP spid="704" grpId="0" animBg="1"/>
      <p:bldP spid="705" grpId="0"/>
      <p:bldP spid="706" grpId="0" build="p"/>
      <p:bldP spid="731" grpId="0" animBg="1"/>
      <p:bldP spid="732" grpId="0" animBg="1"/>
      <p:bldP spid="7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8"/>
          <p:cNvSpPr txBox="1">
            <a:spLocks noGrp="1"/>
          </p:cNvSpPr>
          <p:nvPr>
            <p:ph type="title"/>
          </p:nvPr>
        </p:nvSpPr>
        <p:spPr>
          <a:xfrm>
            <a:off x="191075" y="140225"/>
            <a:ext cx="823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berikut beberapa solusi yang akan kami papar dibawah ini :</a:t>
            </a:r>
            <a:endParaRPr sz="1900"/>
          </a:p>
        </p:txBody>
      </p:sp>
      <p:grpSp>
        <p:nvGrpSpPr>
          <p:cNvPr id="739" name="Google Shape;739;p38"/>
          <p:cNvGrpSpPr/>
          <p:nvPr/>
        </p:nvGrpSpPr>
        <p:grpSpPr>
          <a:xfrm>
            <a:off x="7395909" y="-375497"/>
            <a:ext cx="3821581" cy="1485355"/>
            <a:chOff x="1631450" y="1329750"/>
            <a:chExt cx="1601400" cy="622425"/>
          </a:xfrm>
        </p:grpSpPr>
        <p:sp>
          <p:nvSpPr>
            <p:cNvPr id="740" name="Google Shape;740;p38"/>
            <p:cNvSpPr/>
            <p:nvPr/>
          </p:nvSpPr>
          <p:spPr>
            <a:xfrm>
              <a:off x="16314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1674000" y="1330050"/>
              <a:ext cx="622125" cy="622125"/>
            </a:xfrm>
            <a:custGeom>
              <a:avLst/>
              <a:gdLst/>
              <a:ahLst/>
              <a:cxnLst/>
              <a:rect l="l" t="t" r="r" b="b"/>
              <a:pathLst>
                <a:path w="24885" h="24885" extrusionOk="0">
                  <a:moveTo>
                    <a:pt x="24778" y="1"/>
                  </a:moveTo>
                  <a:lnTo>
                    <a:pt x="1" y="24778"/>
                  </a:lnTo>
                  <a:lnTo>
                    <a:pt x="108" y="24885"/>
                  </a:lnTo>
                  <a:lnTo>
                    <a:pt x="24885" y="96"/>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1716875" y="1329750"/>
              <a:ext cx="622125" cy="622125"/>
            </a:xfrm>
            <a:custGeom>
              <a:avLst/>
              <a:gdLst/>
              <a:ahLst/>
              <a:cxnLst/>
              <a:rect l="l" t="t" r="r" b="b"/>
              <a:pathLst>
                <a:path w="24885" h="24885" extrusionOk="0">
                  <a:moveTo>
                    <a:pt x="24777" y="1"/>
                  </a:moveTo>
                  <a:lnTo>
                    <a:pt x="0" y="24790"/>
                  </a:lnTo>
                  <a:lnTo>
                    <a:pt x="107" y="24885"/>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1759425" y="1329750"/>
              <a:ext cx="622125" cy="622425"/>
            </a:xfrm>
            <a:custGeom>
              <a:avLst/>
              <a:gdLst/>
              <a:ahLst/>
              <a:cxnLst/>
              <a:rect l="l" t="t" r="r" b="b"/>
              <a:pathLst>
                <a:path w="24885" h="24897" extrusionOk="0">
                  <a:moveTo>
                    <a:pt x="24778" y="1"/>
                  </a:moveTo>
                  <a:lnTo>
                    <a:pt x="1" y="24790"/>
                  </a:lnTo>
                  <a:lnTo>
                    <a:pt x="96"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1801700" y="1330050"/>
              <a:ext cx="622125" cy="622125"/>
            </a:xfrm>
            <a:custGeom>
              <a:avLst/>
              <a:gdLst/>
              <a:ahLst/>
              <a:cxnLst/>
              <a:rect l="l" t="t" r="r" b="b"/>
              <a:pathLst>
                <a:path w="24885" h="24885" extrusionOk="0">
                  <a:moveTo>
                    <a:pt x="24777" y="1"/>
                  </a:moveTo>
                  <a:lnTo>
                    <a:pt x="1" y="24778"/>
                  </a:lnTo>
                  <a:lnTo>
                    <a:pt x="108" y="24885"/>
                  </a:lnTo>
                  <a:lnTo>
                    <a:pt x="24885"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18442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1886825"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1929700" y="1329750"/>
              <a:ext cx="622125" cy="622425"/>
            </a:xfrm>
            <a:custGeom>
              <a:avLst/>
              <a:gdLst/>
              <a:ahLst/>
              <a:cxnLst/>
              <a:rect l="l" t="t" r="r" b="b"/>
              <a:pathLst>
                <a:path w="24885" h="24897" extrusionOk="0">
                  <a:moveTo>
                    <a:pt x="24789" y="1"/>
                  </a:moveTo>
                  <a:lnTo>
                    <a:pt x="0" y="24790"/>
                  </a:lnTo>
                  <a:lnTo>
                    <a:pt x="107" y="24897"/>
                  </a:lnTo>
                  <a:lnTo>
                    <a:pt x="24884"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8"/>
            <p:cNvSpPr/>
            <p:nvPr/>
          </p:nvSpPr>
          <p:spPr>
            <a:xfrm>
              <a:off x="197195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2014525" y="1330050"/>
              <a:ext cx="622125" cy="622125"/>
            </a:xfrm>
            <a:custGeom>
              <a:avLst/>
              <a:gdLst/>
              <a:ahLst/>
              <a:cxnLst/>
              <a:rect l="l" t="t" r="r" b="b"/>
              <a:pathLst>
                <a:path w="24885" h="24885" extrusionOk="0">
                  <a:moveTo>
                    <a:pt x="24777" y="1"/>
                  </a:moveTo>
                  <a:lnTo>
                    <a:pt x="1" y="24789"/>
                  </a:lnTo>
                  <a:lnTo>
                    <a:pt x="108" y="24885"/>
                  </a:lnTo>
                  <a:lnTo>
                    <a:pt x="24885"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205710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2099650"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2142525" y="1329750"/>
              <a:ext cx="622125" cy="622425"/>
            </a:xfrm>
            <a:custGeom>
              <a:avLst/>
              <a:gdLst/>
              <a:ahLst/>
              <a:cxnLst/>
              <a:rect l="l" t="t" r="r" b="b"/>
              <a:pathLst>
                <a:path w="24885" h="24897" extrusionOk="0">
                  <a:moveTo>
                    <a:pt x="24777" y="1"/>
                  </a:moveTo>
                  <a:lnTo>
                    <a:pt x="0" y="24790"/>
                  </a:lnTo>
                  <a:lnTo>
                    <a:pt x="95"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2185075"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2227650"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2269925" y="1330050"/>
              <a:ext cx="622425" cy="622125"/>
            </a:xfrm>
            <a:custGeom>
              <a:avLst/>
              <a:gdLst/>
              <a:ahLst/>
              <a:cxnLst/>
              <a:rect l="l" t="t" r="r" b="b"/>
              <a:pathLst>
                <a:path w="24897" h="24885" extrusionOk="0">
                  <a:moveTo>
                    <a:pt x="24789" y="1"/>
                  </a:moveTo>
                  <a:lnTo>
                    <a:pt x="0" y="24778"/>
                  </a:lnTo>
                  <a:lnTo>
                    <a:pt x="107" y="24885"/>
                  </a:lnTo>
                  <a:lnTo>
                    <a:pt x="24896" y="96"/>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2312475" y="1330050"/>
              <a:ext cx="622125" cy="622125"/>
            </a:xfrm>
            <a:custGeom>
              <a:avLst/>
              <a:gdLst/>
              <a:ahLst/>
              <a:cxnLst/>
              <a:rect l="l" t="t" r="r" b="b"/>
              <a:pathLst>
                <a:path w="24885" h="24885" extrusionOk="0">
                  <a:moveTo>
                    <a:pt x="24789" y="1"/>
                  </a:moveTo>
                  <a:lnTo>
                    <a:pt x="1" y="24789"/>
                  </a:lnTo>
                  <a:lnTo>
                    <a:pt x="108" y="24885"/>
                  </a:lnTo>
                  <a:lnTo>
                    <a:pt x="24885"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23553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239790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2440475"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2482750" y="1330050"/>
              <a:ext cx="622400" cy="622125"/>
            </a:xfrm>
            <a:custGeom>
              <a:avLst/>
              <a:gdLst/>
              <a:ahLst/>
              <a:cxnLst/>
              <a:rect l="l" t="t" r="r" b="b"/>
              <a:pathLst>
                <a:path w="24896" h="24885" extrusionOk="0">
                  <a:moveTo>
                    <a:pt x="24789" y="1"/>
                  </a:moveTo>
                  <a:lnTo>
                    <a:pt x="0" y="24778"/>
                  </a:lnTo>
                  <a:lnTo>
                    <a:pt x="107" y="24885"/>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2525600" y="1329750"/>
              <a:ext cx="622125" cy="622425"/>
            </a:xfrm>
            <a:custGeom>
              <a:avLst/>
              <a:gdLst/>
              <a:ahLst/>
              <a:cxnLst/>
              <a:rect l="l" t="t" r="r" b="b"/>
              <a:pathLst>
                <a:path w="24885" h="24897" extrusionOk="0">
                  <a:moveTo>
                    <a:pt x="24789" y="1"/>
                  </a:moveTo>
                  <a:lnTo>
                    <a:pt x="1" y="24790"/>
                  </a:lnTo>
                  <a:lnTo>
                    <a:pt x="108" y="24897"/>
                  </a:lnTo>
                  <a:lnTo>
                    <a:pt x="24885"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25681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2610425" y="1330050"/>
              <a:ext cx="622425" cy="622125"/>
            </a:xfrm>
            <a:custGeom>
              <a:avLst/>
              <a:gdLst/>
              <a:ahLst/>
              <a:cxnLst/>
              <a:rect l="l" t="t" r="r" b="b"/>
              <a:pathLst>
                <a:path w="24897" h="24885" extrusionOk="0">
                  <a:moveTo>
                    <a:pt x="24790" y="1"/>
                  </a:moveTo>
                  <a:lnTo>
                    <a:pt x="1" y="24778"/>
                  </a:lnTo>
                  <a:lnTo>
                    <a:pt x="108" y="24885"/>
                  </a:lnTo>
                  <a:lnTo>
                    <a:pt x="24897"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38"/>
          <p:cNvSpPr/>
          <p:nvPr/>
        </p:nvSpPr>
        <p:spPr>
          <a:xfrm>
            <a:off x="7885825" y="122975"/>
            <a:ext cx="488400" cy="488400"/>
          </a:xfrm>
          <a:prstGeom prst="donut">
            <a:avLst>
              <a:gd name="adj" fmla="val 223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7454375" y="667025"/>
            <a:ext cx="350700" cy="350700"/>
          </a:xfrm>
          <a:prstGeom prst="donut">
            <a:avLst>
              <a:gd name="adj" fmla="val 2235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rot="10800000">
            <a:off x="-135315" y="3563634"/>
            <a:ext cx="1397100" cy="1397100"/>
          </a:xfrm>
          <a:prstGeom prst="blockArc">
            <a:avLst>
              <a:gd name="adj1" fmla="val 10800000"/>
              <a:gd name="adj2" fmla="val 20830"/>
              <a:gd name="adj3" fmla="val 158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91078" y="4018442"/>
            <a:ext cx="439500" cy="439500"/>
          </a:xfrm>
          <a:prstGeom prst="donut">
            <a:avLst>
              <a:gd name="adj" fmla="val 2235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8" name="Google Shape;768;p38"/>
          <p:cNvPicPr preferRelativeResize="0"/>
          <p:nvPr/>
        </p:nvPicPr>
        <p:blipFill>
          <a:blip r:embed="rId3">
            <a:alphaModFix/>
          </a:blip>
          <a:stretch>
            <a:fillRect/>
          </a:stretch>
        </p:blipFill>
        <p:spPr>
          <a:xfrm>
            <a:off x="107325" y="1177476"/>
            <a:ext cx="1921602" cy="1921602"/>
          </a:xfrm>
          <a:prstGeom prst="rect">
            <a:avLst/>
          </a:prstGeom>
          <a:noFill/>
          <a:ln>
            <a:noFill/>
          </a:ln>
        </p:spPr>
      </p:pic>
      <p:sp>
        <p:nvSpPr>
          <p:cNvPr id="769" name="Google Shape;769;p38"/>
          <p:cNvSpPr/>
          <p:nvPr/>
        </p:nvSpPr>
        <p:spPr>
          <a:xfrm>
            <a:off x="2187147" y="712923"/>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0" name="Google Shape;770;p38"/>
          <p:cNvSpPr/>
          <p:nvPr/>
        </p:nvSpPr>
        <p:spPr>
          <a:xfrm>
            <a:off x="2302599" y="828375"/>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1" name="Google Shape;771;p38"/>
          <p:cNvSpPr txBox="1">
            <a:spLocks noGrp="1"/>
          </p:cNvSpPr>
          <p:nvPr>
            <p:ph type="subTitle" idx="4294967295"/>
          </p:nvPr>
        </p:nvSpPr>
        <p:spPr>
          <a:xfrm>
            <a:off x="2699725" y="667025"/>
            <a:ext cx="2765400" cy="1027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000" b="1"/>
              <a:t>solusi ini seperti memberikan suport, motivasi, semangat, mendengarkan orang tersebut cerita agar bisa bangkit kembali dan yang paling umum adalah lebih aktif lagi.</a:t>
            </a:r>
            <a:endParaRPr sz="1000" b="1"/>
          </a:p>
        </p:txBody>
      </p:sp>
      <p:sp>
        <p:nvSpPr>
          <p:cNvPr id="772" name="Google Shape;772;p38"/>
          <p:cNvSpPr/>
          <p:nvPr/>
        </p:nvSpPr>
        <p:spPr>
          <a:xfrm>
            <a:off x="2174422" y="1615798"/>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3" name="Google Shape;773;p38"/>
          <p:cNvSpPr/>
          <p:nvPr/>
        </p:nvSpPr>
        <p:spPr>
          <a:xfrm>
            <a:off x="2289874" y="1731250"/>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4" name="Google Shape;774;p38"/>
          <p:cNvSpPr txBox="1">
            <a:spLocks noGrp="1"/>
          </p:cNvSpPr>
          <p:nvPr>
            <p:ph type="subTitle" idx="4294967295"/>
          </p:nvPr>
        </p:nvSpPr>
        <p:spPr>
          <a:xfrm>
            <a:off x="2662775" y="1655050"/>
            <a:ext cx="2765400" cy="1177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000" b="1"/>
              <a:t>mengimbangi pikiran negatif dengan pikiran positif , untuk orang yang gangguan mental pasti pikirannya negatif terus jadi dari sistem pakar ini memberikan pikiran positif kepada penderita gangguan mental</a:t>
            </a:r>
            <a:endParaRPr sz="1000" b="1"/>
          </a:p>
        </p:txBody>
      </p:sp>
      <p:sp>
        <p:nvSpPr>
          <p:cNvPr id="775" name="Google Shape;775;p38"/>
          <p:cNvSpPr/>
          <p:nvPr/>
        </p:nvSpPr>
        <p:spPr>
          <a:xfrm>
            <a:off x="2159397" y="2679848"/>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6" name="Google Shape;776;p38"/>
          <p:cNvSpPr/>
          <p:nvPr/>
        </p:nvSpPr>
        <p:spPr>
          <a:xfrm>
            <a:off x="2250624" y="2841475"/>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7" name="Google Shape;777;p38"/>
          <p:cNvSpPr txBox="1">
            <a:spLocks noGrp="1"/>
          </p:cNvSpPr>
          <p:nvPr>
            <p:ph type="subTitle" idx="4294967295"/>
          </p:nvPr>
        </p:nvSpPr>
        <p:spPr>
          <a:xfrm>
            <a:off x="2662775" y="2832250"/>
            <a:ext cx="2765400" cy="1027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000" b="1"/>
              <a:t>solusi selanjutnya mencoba menulis di buku untuk tahap menenangkan pikiran, meluangkan waktu ke alam, bertukar cerita dengan teman-teman disekitar dan masih banyak lagi.</a:t>
            </a:r>
            <a:endParaRPr sz="1000" b="1"/>
          </a:p>
        </p:txBody>
      </p:sp>
      <p:sp>
        <p:nvSpPr>
          <p:cNvPr id="778" name="Google Shape;778;p38"/>
          <p:cNvSpPr/>
          <p:nvPr/>
        </p:nvSpPr>
        <p:spPr>
          <a:xfrm>
            <a:off x="2158297" y="3792223"/>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9" name="Google Shape;779;p38"/>
          <p:cNvSpPr/>
          <p:nvPr/>
        </p:nvSpPr>
        <p:spPr>
          <a:xfrm>
            <a:off x="2265649" y="3904075"/>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0" name="Google Shape;780;p38"/>
          <p:cNvSpPr txBox="1">
            <a:spLocks noGrp="1"/>
          </p:cNvSpPr>
          <p:nvPr>
            <p:ph type="subTitle" idx="4294967295"/>
          </p:nvPr>
        </p:nvSpPr>
        <p:spPr>
          <a:xfrm>
            <a:off x="2662775" y="3827875"/>
            <a:ext cx="2765400" cy="8373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000" b="1"/>
              <a:t>meringankan beban atau masalah yang dialami oleh orang yang mengalami kesehatan mental dengan sistem pakar ini dengan cara curhat atau mediasi .</a:t>
            </a:r>
            <a:endParaRPr sz="1000" b="1"/>
          </a:p>
        </p:txBody>
      </p:sp>
      <p:sp>
        <p:nvSpPr>
          <p:cNvPr id="781" name="Google Shape;781;p38"/>
          <p:cNvSpPr/>
          <p:nvPr/>
        </p:nvSpPr>
        <p:spPr>
          <a:xfrm>
            <a:off x="5820522" y="1131723"/>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2" name="Google Shape;782;p38"/>
          <p:cNvSpPr/>
          <p:nvPr/>
        </p:nvSpPr>
        <p:spPr>
          <a:xfrm>
            <a:off x="5935974" y="1247175"/>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3" name="Google Shape;783;p38"/>
          <p:cNvSpPr txBox="1">
            <a:spLocks noGrp="1"/>
          </p:cNvSpPr>
          <p:nvPr>
            <p:ph type="subTitle" idx="4294967295"/>
          </p:nvPr>
        </p:nvSpPr>
        <p:spPr>
          <a:xfrm>
            <a:off x="6333100" y="1085825"/>
            <a:ext cx="2765400" cy="1027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000" b="1"/>
              <a:t>Memberikan perhatian yang lebih kepada penderita serta membuatnya nyaman dengan diri sendiri(berdamai dengan dirinya terlebih dahulu) agar tenang serta tidak berpikiran negatif terus.</a:t>
            </a:r>
            <a:endParaRPr sz="1000" b="1"/>
          </a:p>
        </p:txBody>
      </p:sp>
      <p:sp>
        <p:nvSpPr>
          <p:cNvPr id="784" name="Google Shape;784;p38"/>
          <p:cNvSpPr/>
          <p:nvPr/>
        </p:nvSpPr>
        <p:spPr>
          <a:xfrm>
            <a:off x="5807797" y="2110798"/>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5" name="Google Shape;785;p38"/>
          <p:cNvSpPr/>
          <p:nvPr/>
        </p:nvSpPr>
        <p:spPr>
          <a:xfrm>
            <a:off x="5923249" y="2226250"/>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6" name="Google Shape;786;p38"/>
          <p:cNvSpPr txBox="1">
            <a:spLocks noGrp="1"/>
          </p:cNvSpPr>
          <p:nvPr>
            <p:ph type="subTitle" idx="4294967295"/>
          </p:nvPr>
        </p:nvSpPr>
        <p:spPr>
          <a:xfrm>
            <a:off x="6333100" y="2187188"/>
            <a:ext cx="2765400" cy="8373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000" b="1"/>
              <a:t>memberikan arahan untuk dirinya sendiri misalnya melawan gangguan mental, berjanji pada dirinya sendiri bahwa bisa keluar dari circle tersebut.</a:t>
            </a:r>
            <a:endParaRPr sz="1000" b="1"/>
          </a:p>
        </p:txBody>
      </p:sp>
      <p:sp>
        <p:nvSpPr>
          <p:cNvPr id="787" name="Google Shape;787;p38"/>
          <p:cNvSpPr/>
          <p:nvPr/>
        </p:nvSpPr>
        <p:spPr>
          <a:xfrm>
            <a:off x="5792772" y="3022448"/>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8" name="Google Shape;788;p38"/>
          <p:cNvSpPr/>
          <p:nvPr/>
        </p:nvSpPr>
        <p:spPr>
          <a:xfrm>
            <a:off x="5883999" y="3184075"/>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9" name="Google Shape;789;p38"/>
          <p:cNvSpPr txBox="1">
            <a:spLocks noGrp="1"/>
          </p:cNvSpPr>
          <p:nvPr>
            <p:ph type="subTitle" idx="4294967295"/>
          </p:nvPr>
        </p:nvSpPr>
        <p:spPr>
          <a:xfrm>
            <a:off x="6333100" y="3098675"/>
            <a:ext cx="2765400" cy="8373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000" b="1"/>
              <a:t>jika sudah tidak bisa ditangani oleh orang terdekat segera ke psikiater atau psikolog	untuk penyembuhan selanjutnya.</a:t>
            </a:r>
            <a:endParaRPr sz="1000" b="1"/>
          </a:p>
        </p:txBody>
      </p:sp>
      <p:sp>
        <p:nvSpPr>
          <p:cNvPr id="790" name="Google Shape;790;p38"/>
          <p:cNvSpPr/>
          <p:nvPr/>
        </p:nvSpPr>
        <p:spPr>
          <a:xfrm>
            <a:off x="5791672" y="3982423"/>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91" name="Google Shape;791;p38"/>
          <p:cNvSpPr/>
          <p:nvPr/>
        </p:nvSpPr>
        <p:spPr>
          <a:xfrm>
            <a:off x="5899024" y="4094275"/>
            <a:ext cx="372900" cy="372900"/>
          </a:xfrm>
          <a:prstGeom prst="donut">
            <a:avLst>
              <a:gd name="adj" fmla="val 13467"/>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92" name="Google Shape;792;p38"/>
          <p:cNvSpPr txBox="1">
            <a:spLocks noGrp="1"/>
          </p:cNvSpPr>
          <p:nvPr>
            <p:ph type="subTitle" idx="4294967295"/>
          </p:nvPr>
        </p:nvSpPr>
        <p:spPr>
          <a:xfrm>
            <a:off x="6333100" y="3904075"/>
            <a:ext cx="2765400" cy="1126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000" b="1"/>
              <a:t>dari psikiater atau psikolog biasanya akan di arah ke beberapa penyembuhan misalnya dengan obat penenang, ruang inap (bila terjadi bunuh diri) perlu diawasi dengan ketat, atau lain sebagainya.</a:t>
            </a:r>
            <a:endParaRPr sz="1000" b="1"/>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8"/>
                                        </p:tgtEl>
                                        <p:attrNameLst>
                                          <p:attrName>style.visibility</p:attrName>
                                        </p:attrNameLst>
                                      </p:cBhvr>
                                      <p:to>
                                        <p:strVal val="visible"/>
                                      </p:to>
                                    </p:set>
                                    <p:anim calcmode="lin" valueType="num">
                                      <p:cBhvr additive="base">
                                        <p:cTn id="7" dur="500" fill="hold"/>
                                        <p:tgtEl>
                                          <p:spTgt spid="738"/>
                                        </p:tgtEl>
                                        <p:attrNameLst>
                                          <p:attrName>ppt_x</p:attrName>
                                        </p:attrNameLst>
                                      </p:cBhvr>
                                      <p:tavLst>
                                        <p:tav tm="0">
                                          <p:val>
                                            <p:strVal val="#ppt_x"/>
                                          </p:val>
                                        </p:tav>
                                        <p:tav tm="100000">
                                          <p:val>
                                            <p:strVal val="#ppt_x"/>
                                          </p:val>
                                        </p:tav>
                                      </p:tavLst>
                                    </p:anim>
                                    <p:anim calcmode="lin" valueType="num">
                                      <p:cBhvr additive="base">
                                        <p:cTn id="8" dur="500" fill="hold"/>
                                        <p:tgtEl>
                                          <p:spTgt spid="7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animEffect transition="in" filter="fade">
                                      <p:cBhvr>
                                        <p:cTn id="13" dur="1000"/>
                                        <p:tgtEl>
                                          <p:spTgt spid="739"/>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764"/>
                                        </p:tgtEl>
                                        <p:attrNameLst>
                                          <p:attrName>style.visibility</p:attrName>
                                        </p:attrNameLst>
                                      </p:cBhvr>
                                      <p:to>
                                        <p:strVal val="visible"/>
                                      </p:to>
                                    </p:set>
                                    <p:anim calcmode="lin" valueType="num">
                                      <p:cBhvr additive="base">
                                        <p:cTn id="16" dur="500" fill="hold"/>
                                        <p:tgtEl>
                                          <p:spTgt spid="764"/>
                                        </p:tgtEl>
                                        <p:attrNameLst>
                                          <p:attrName>ppt_x</p:attrName>
                                        </p:attrNameLst>
                                      </p:cBhvr>
                                      <p:tavLst>
                                        <p:tav tm="0">
                                          <p:val>
                                            <p:strVal val="#ppt_x"/>
                                          </p:val>
                                        </p:tav>
                                        <p:tav tm="100000">
                                          <p:val>
                                            <p:strVal val="#ppt_x"/>
                                          </p:val>
                                        </p:tav>
                                      </p:tavLst>
                                    </p:anim>
                                    <p:anim calcmode="lin" valueType="num">
                                      <p:cBhvr additive="base">
                                        <p:cTn id="17" dur="500" fill="hold"/>
                                        <p:tgtEl>
                                          <p:spTgt spid="76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65"/>
                                        </p:tgtEl>
                                        <p:attrNameLst>
                                          <p:attrName>style.visibility</p:attrName>
                                        </p:attrNameLst>
                                      </p:cBhvr>
                                      <p:to>
                                        <p:strVal val="visible"/>
                                      </p:to>
                                    </p:set>
                                    <p:anim calcmode="lin" valueType="num">
                                      <p:cBhvr additive="base">
                                        <p:cTn id="20" dur="500" fill="hold"/>
                                        <p:tgtEl>
                                          <p:spTgt spid="765"/>
                                        </p:tgtEl>
                                        <p:attrNameLst>
                                          <p:attrName>ppt_x</p:attrName>
                                        </p:attrNameLst>
                                      </p:cBhvr>
                                      <p:tavLst>
                                        <p:tav tm="0">
                                          <p:val>
                                            <p:strVal val="#ppt_x"/>
                                          </p:val>
                                        </p:tav>
                                        <p:tav tm="100000">
                                          <p:val>
                                            <p:strVal val="#ppt_x"/>
                                          </p:val>
                                        </p:tav>
                                      </p:tavLst>
                                    </p:anim>
                                    <p:anim calcmode="lin" valueType="num">
                                      <p:cBhvr additive="base">
                                        <p:cTn id="21" dur="500" fill="hold"/>
                                        <p:tgtEl>
                                          <p:spTgt spid="76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66"/>
                                        </p:tgtEl>
                                        <p:attrNameLst>
                                          <p:attrName>style.visibility</p:attrName>
                                        </p:attrNameLst>
                                      </p:cBhvr>
                                      <p:to>
                                        <p:strVal val="visible"/>
                                      </p:to>
                                    </p:set>
                                    <p:anim calcmode="lin" valueType="num">
                                      <p:cBhvr additive="base">
                                        <p:cTn id="24" dur="500" fill="hold"/>
                                        <p:tgtEl>
                                          <p:spTgt spid="766"/>
                                        </p:tgtEl>
                                        <p:attrNameLst>
                                          <p:attrName>ppt_x</p:attrName>
                                        </p:attrNameLst>
                                      </p:cBhvr>
                                      <p:tavLst>
                                        <p:tav tm="0">
                                          <p:val>
                                            <p:strVal val="#ppt_x"/>
                                          </p:val>
                                        </p:tav>
                                        <p:tav tm="100000">
                                          <p:val>
                                            <p:strVal val="#ppt_x"/>
                                          </p:val>
                                        </p:tav>
                                      </p:tavLst>
                                    </p:anim>
                                    <p:anim calcmode="lin" valueType="num">
                                      <p:cBhvr additive="base">
                                        <p:cTn id="25" dur="500" fill="hold"/>
                                        <p:tgtEl>
                                          <p:spTgt spid="76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767"/>
                                        </p:tgtEl>
                                        <p:attrNameLst>
                                          <p:attrName>style.visibility</p:attrName>
                                        </p:attrNameLst>
                                      </p:cBhvr>
                                      <p:to>
                                        <p:strVal val="visible"/>
                                      </p:to>
                                    </p:set>
                                    <p:anim calcmode="lin" valueType="num">
                                      <p:cBhvr additive="base">
                                        <p:cTn id="28" dur="500" fill="hold"/>
                                        <p:tgtEl>
                                          <p:spTgt spid="767"/>
                                        </p:tgtEl>
                                        <p:attrNameLst>
                                          <p:attrName>ppt_x</p:attrName>
                                        </p:attrNameLst>
                                      </p:cBhvr>
                                      <p:tavLst>
                                        <p:tav tm="0">
                                          <p:val>
                                            <p:strVal val="#ppt_x"/>
                                          </p:val>
                                        </p:tav>
                                        <p:tav tm="100000">
                                          <p:val>
                                            <p:strVal val="#ppt_x"/>
                                          </p:val>
                                        </p:tav>
                                      </p:tavLst>
                                    </p:anim>
                                    <p:anim calcmode="lin" valueType="num">
                                      <p:cBhvr additive="base">
                                        <p:cTn id="29" dur="500" fill="hold"/>
                                        <p:tgtEl>
                                          <p:spTgt spid="76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68"/>
                                        </p:tgtEl>
                                        <p:attrNameLst>
                                          <p:attrName>style.visibility</p:attrName>
                                        </p:attrNameLst>
                                      </p:cBhvr>
                                      <p:to>
                                        <p:strVal val="visible"/>
                                      </p:to>
                                    </p:set>
                                    <p:anim calcmode="lin" valueType="num">
                                      <p:cBhvr additive="base">
                                        <p:cTn id="32" dur="500" fill="hold"/>
                                        <p:tgtEl>
                                          <p:spTgt spid="768"/>
                                        </p:tgtEl>
                                        <p:attrNameLst>
                                          <p:attrName>ppt_x</p:attrName>
                                        </p:attrNameLst>
                                      </p:cBhvr>
                                      <p:tavLst>
                                        <p:tav tm="0">
                                          <p:val>
                                            <p:strVal val="#ppt_x"/>
                                          </p:val>
                                        </p:tav>
                                        <p:tav tm="100000">
                                          <p:val>
                                            <p:strVal val="#ppt_x"/>
                                          </p:val>
                                        </p:tav>
                                      </p:tavLst>
                                    </p:anim>
                                    <p:anim calcmode="lin" valueType="num">
                                      <p:cBhvr additive="base">
                                        <p:cTn id="33" dur="500" fill="hold"/>
                                        <p:tgtEl>
                                          <p:spTgt spid="76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69"/>
                                        </p:tgtEl>
                                        <p:attrNameLst>
                                          <p:attrName>style.visibility</p:attrName>
                                        </p:attrNameLst>
                                      </p:cBhvr>
                                      <p:to>
                                        <p:strVal val="visible"/>
                                      </p:to>
                                    </p:set>
                                    <p:anim calcmode="lin" valueType="num">
                                      <p:cBhvr additive="base">
                                        <p:cTn id="36" dur="500" fill="hold"/>
                                        <p:tgtEl>
                                          <p:spTgt spid="769"/>
                                        </p:tgtEl>
                                        <p:attrNameLst>
                                          <p:attrName>ppt_x</p:attrName>
                                        </p:attrNameLst>
                                      </p:cBhvr>
                                      <p:tavLst>
                                        <p:tav tm="0">
                                          <p:val>
                                            <p:strVal val="#ppt_x"/>
                                          </p:val>
                                        </p:tav>
                                        <p:tav tm="100000">
                                          <p:val>
                                            <p:strVal val="#ppt_x"/>
                                          </p:val>
                                        </p:tav>
                                      </p:tavLst>
                                    </p:anim>
                                    <p:anim calcmode="lin" valueType="num">
                                      <p:cBhvr additive="base">
                                        <p:cTn id="37" dur="500" fill="hold"/>
                                        <p:tgtEl>
                                          <p:spTgt spid="76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770"/>
                                        </p:tgtEl>
                                        <p:attrNameLst>
                                          <p:attrName>style.visibility</p:attrName>
                                        </p:attrNameLst>
                                      </p:cBhvr>
                                      <p:to>
                                        <p:strVal val="visible"/>
                                      </p:to>
                                    </p:set>
                                    <p:anim calcmode="lin" valueType="num">
                                      <p:cBhvr additive="base">
                                        <p:cTn id="40" dur="500" fill="hold"/>
                                        <p:tgtEl>
                                          <p:spTgt spid="770"/>
                                        </p:tgtEl>
                                        <p:attrNameLst>
                                          <p:attrName>ppt_x</p:attrName>
                                        </p:attrNameLst>
                                      </p:cBhvr>
                                      <p:tavLst>
                                        <p:tav tm="0">
                                          <p:val>
                                            <p:strVal val="#ppt_x"/>
                                          </p:val>
                                        </p:tav>
                                        <p:tav tm="100000">
                                          <p:val>
                                            <p:strVal val="#ppt_x"/>
                                          </p:val>
                                        </p:tav>
                                      </p:tavLst>
                                    </p:anim>
                                    <p:anim calcmode="lin" valueType="num">
                                      <p:cBhvr additive="base">
                                        <p:cTn id="41" dur="500" fill="hold"/>
                                        <p:tgtEl>
                                          <p:spTgt spid="77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771">
                                            <p:txEl>
                                              <p:pRg st="0" end="0"/>
                                            </p:txEl>
                                          </p:spTgt>
                                        </p:tgtEl>
                                        <p:attrNameLst>
                                          <p:attrName>style.visibility</p:attrName>
                                        </p:attrNameLst>
                                      </p:cBhvr>
                                      <p:to>
                                        <p:strVal val="visible"/>
                                      </p:to>
                                    </p:set>
                                    <p:anim calcmode="lin" valueType="num">
                                      <p:cBhvr additive="base">
                                        <p:cTn id="44" dur="500" fill="hold"/>
                                        <p:tgtEl>
                                          <p:spTgt spid="771">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771">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772"/>
                                        </p:tgtEl>
                                        <p:attrNameLst>
                                          <p:attrName>style.visibility</p:attrName>
                                        </p:attrNameLst>
                                      </p:cBhvr>
                                      <p:to>
                                        <p:strVal val="visible"/>
                                      </p:to>
                                    </p:set>
                                    <p:anim calcmode="lin" valueType="num">
                                      <p:cBhvr additive="base">
                                        <p:cTn id="48" dur="500" fill="hold"/>
                                        <p:tgtEl>
                                          <p:spTgt spid="772"/>
                                        </p:tgtEl>
                                        <p:attrNameLst>
                                          <p:attrName>ppt_x</p:attrName>
                                        </p:attrNameLst>
                                      </p:cBhvr>
                                      <p:tavLst>
                                        <p:tav tm="0">
                                          <p:val>
                                            <p:strVal val="#ppt_x"/>
                                          </p:val>
                                        </p:tav>
                                        <p:tav tm="100000">
                                          <p:val>
                                            <p:strVal val="#ppt_x"/>
                                          </p:val>
                                        </p:tav>
                                      </p:tavLst>
                                    </p:anim>
                                    <p:anim calcmode="lin" valueType="num">
                                      <p:cBhvr additive="base">
                                        <p:cTn id="49" dur="500" fill="hold"/>
                                        <p:tgtEl>
                                          <p:spTgt spid="77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773"/>
                                        </p:tgtEl>
                                        <p:attrNameLst>
                                          <p:attrName>style.visibility</p:attrName>
                                        </p:attrNameLst>
                                      </p:cBhvr>
                                      <p:to>
                                        <p:strVal val="visible"/>
                                      </p:to>
                                    </p:set>
                                    <p:anim calcmode="lin" valueType="num">
                                      <p:cBhvr additive="base">
                                        <p:cTn id="52" dur="500" fill="hold"/>
                                        <p:tgtEl>
                                          <p:spTgt spid="773"/>
                                        </p:tgtEl>
                                        <p:attrNameLst>
                                          <p:attrName>ppt_x</p:attrName>
                                        </p:attrNameLst>
                                      </p:cBhvr>
                                      <p:tavLst>
                                        <p:tav tm="0">
                                          <p:val>
                                            <p:strVal val="#ppt_x"/>
                                          </p:val>
                                        </p:tav>
                                        <p:tav tm="100000">
                                          <p:val>
                                            <p:strVal val="#ppt_x"/>
                                          </p:val>
                                        </p:tav>
                                      </p:tavLst>
                                    </p:anim>
                                    <p:anim calcmode="lin" valueType="num">
                                      <p:cBhvr additive="base">
                                        <p:cTn id="53" dur="500" fill="hold"/>
                                        <p:tgtEl>
                                          <p:spTgt spid="77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774">
                                            <p:txEl>
                                              <p:pRg st="0" end="0"/>
                                            </p:txEl>
                                          </p:spTgt>
                                        </p:tgtEl>
                                        <p:attrNameLst>
                                          <p:attrName>style.visibility</p:attrName>
                                        </p:attrNameLst>
                                      </p:cBhvr>
                                      <p:to>
                                        <p:strVal val="visible"/>
                                      </p:to>
                                    </p:set>
                                    <p:anim calcmode="lin" valueType="num">
                                      <p:cBhvr additive="base">
                                        <p:cTn id="56" dur="500" fill="hold"/>
                                        <p:tgtEl>
                                          <p:spTgt spid="77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74">
                                            <p:txEl>
                                              <p:pRg st="0" end="0"/>
                                            </p:txEl>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775"/>
                                        </p:tgtEl>
                                        <p:attrNameLst>
                                          <p:attrName>style.visibility</p:attrName>
                                        </p:attrNameLst>
                                      </p:cBhvr>
                                      <p:to>
                                        <p:strVal val="visible"/>
                                      </p:to>
                                    </p:set>
                                    <p:anim calcmode="lin" valueType="num">
                                      <p:cBhvr additive="base">
                                        <p:cTn id="60" dur="500" fill="hold"/>
                                        <p:tgtEl>
                                          <p:spTgt spid="775"/>
                                        </p:tgtEl>
                                        <p:attrNameLst>
                                          <p:attrName>ppt_x</p:attrName>
                                        </p:attrNameLst>
                                      </p:cBhvr>
                                      <p:tavLst>
                                        <p:tav tm="0">
                                          <p:val>
                                            <p:strVal val="#ppt_x"/>
                                          </p:val>
                                        </p:tav>
                                        <p:tav tm="100000">
                                          <p:val>
                                            <p:strVal val="#ppt_x"/>
                                          </p:val>
                                        </p:tav>
                                      </p:tavLst>
                                    </p:anim>
                                    <p:anim calcmode="lin" valueType="num">
                                      <p:cBhvr additive="base">
                                        <p:cTn id="61" dur="500" fill="hold"/>
                                        <p:tgtEl>
                                          <p:spTgt spid="77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776"/>
                                        </p:tgtEl>
                                        <p:attrNameLst>
                                          <p:attrName>style.visibility</p:attrName>
                                        </p:attrNameLst>
                                      </p:cBhvr>
                                      <p:to>
                                        <p:strVal val="visible"/>
                                      </p:to>
                                    </p:set>
                                    <p:anim calcmode="lin" valueType="num">
                                      <p:cBhvr additive="base">
                                        <p:cTn id="64" dur="500" fill="hold"/>
                                        <p:tgtEl>
                                          <p:spTgt spid="776"/>
                                        </p:tgtEl>
                                        <p:attrNameLst>
                                          <p:attrName>ppt_x</p:attrName>
                                        </p:attrNameLst>
                                      </p:cBhvr>
                                      <p:tavLst>
                                        <p:tav tm="0">
                                          <p:val>
                                            <p:strVal val="#ppt_x"/>
                                          </p:val>
                                        </p:tav>
                                        <p:tav tm="100000">
                                          <p:val>
                                            <p:strVal val="#ppt_x"/>
                                          </p:val>
                                        </p:tav>
                                      </p:tavLst>
                                    </p:anim>
                                    <p:anim calcmode="lin" valueType="num">
                                      <p:cBhvr additive="base">
                                        <p:cTn id="65" dur="500" fill="hold"/>
                                        <p:tgtEl>
                                          <p:spTgt spid="776"/>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777">
                                            <p:txEl>
                                              <p:pRg st="0" end="0"/>
                                            </p:txEl>
                                          </p:spTgt>
                                        </p:tgtEl>
                                        <p:attrNameLst>
                                          <p:attrName>style.visibility</p:attrName>
                                        </p:attrNameLst>
                                      </p:cBhvr>
                                      <p:to>
                                        <p:strVal val="visible"/>
                                      </p:to>
                                    </p:set>
                                    <p:anim calcmode="lin" valueType="num">
                                      <p:cBhvr additive="base">
                                        <p:cTn id="68" dur="500" fill="hold"/>
                                        <p:tgtEl>
                                          <p:spTgt spid="777">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777">
                                            <p:txEl>
                                              <p:pRg st="0" end="0"/>
                                            </p:txEl>
                                          </p:spTgt>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778"/>
                                        </p:tgtEl>
                                        <p:attrNameLst>
                                          <p:attrName>style.visibility</p:attrName>
                                        </p:attrNameLst>
                                      </p:cBhvr>
                                      <p:to>
                                        <p:strVal val="visible"/>
                                      </p:to>
                                    </p:set>
                                    <p:anim calcmode="lin" valueType="num">
                                      <p:cBhvr additive="base">
                                        <p:cTn id="72" dur="500" fill="hold"/>
                                        <p:tgtEl>
                                          <p:spTgt spid="778"/>
                                        </p:tgtEl>
                                        <p:attrNameLst>
                                          <p:attrName>ppt_x</p:attrName>
                                        </p:attrNameLst>
                                      </p:cBhvr>
                                      <p:tavLst>
                                        <p:tav tm="0">
                                          <p:val>
                                            <p:strVal val="#ppt_x"/>
                                          </p:val>
                                        </p:tav>
                                        <p:tav tm="100000">
                                          <p:val>
                                            <p:strVal val="#ppt_x"/>
                                          </p:val>
                                        </p:tav>
                                      </p:tavLst>
                                    </p:anim>
                                    <p:anim calcmode="lin" valueType="num">
                                      <p:cBhvr additive="base">
                                        <p:cTn id="73" dur="500" fill="hold"/>
                                        <p:tgtEl>
                                          <p:spTgt spid="77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779"/>
                                        </p:tgtEl>
                                        <p:attrNameLst>
                                          <p:attrName>style.visibility</p:attrName>
                                        </p:attrNameLst>
                                      </p:cBhvr>
                                      <p:to>
                                        <p:strVal val="visible"/>
                                      </p:to>
                                    </p:set>
                                    <p:anim calcmode="lin" valueType="num">
                                      <p:cBhvr additive="base">
                                        <p:cTn id="76" dur="500" fill="hold"/>
                                        <p:tgtEl>
                                          <p:spTgt spid="779"/>
                                        </p:tgtEl>
                                        <p:attrNameLst>
                                          <p:attrName>ppt_x</p:attrName>
                                        </p:attrNameLst>
                                      </p:cBhvr>
                                      <p:tavLst>
                                        <p:tav tm="0">
                                          <p:val>
                                            <p:strVal val="#ppt_x"/>
                                          </p:val>
                                        </p:tav>
                                        <p:tav tm="100000">
                                          <p:val>
                                            <p:strVal val="#ppt_x"/>
                                          </p:val>
                                        </p:tav>
                                      </p:tavLst>
                                    </p:anim>
                                    <p:anim calcmode="lin" valueType="num">
                                      <p:cBhvr additive="base">
                                        <p:cTn id="77" dur="500" fill="hold"/>
                                        <p:tgtEl>
                                          <p:spTgt spid="779"/>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780">
                                            <p:txEl>
                                              <p:pRg st="0" end="0"/>
                                            </p:txEl>
                                          </p:spTgt>
                                        </p:tgtEl>
                                        <p:attrNameLst>
                                          <p:attrName>style.visibility</p:attrName>
                                        </p:attrNameLst>
                                      </p:cBhvr>
                                      <p:to>
                                        <p:strVal val="visible"/>
                                      </p:to>
                                    </p:set>
                                    <p:anim calcmode="lin" valueType="num">
                                      <p:cBhvr additive="base">
                                        <p:cTn id="80" dur="500" fill="hold"/>
                                        <p:tgtEl>
                                          <p:spTgt spid="780">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780">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781"/>
                                        </p:tgtEl>
                                        <p:attrNameLst>
                                          <p:attrName>style.visibility</p:attrName>
                                        </p:attrNameLst>
                                      </p:cBhvr>
                                      <p:to>
                                        <p:strVal val="visible"/>
                                      </p:to>
                                    </p:set>
                                    <p:anim calcmode="lin" valueType="num">
                                      <p:cBhvr additive="base">
                                        <p:cTn id="84" dur="500" fill="hold"/>
                                        <p:tgtEl>
                                          <p:spTgt spid="781"/>
                                        </p:tgtEl>
                                        <p:attrNameLst>
                                          <p:attrName>ppt_x</p:attrName>
                                        </p:attrNameLst>
                                      </p:cBhvr>
                                      <p:tavLst>
                                        <p:tav tm="0">
                                          <p:val>
                                            <p:strVal val="#ppt_x"/>
                                          </p:val>
                                        </p:tav>
                                        <p:tav tm="100000">
                                          <p:val>
                                            <p:strVal val="#ppt_x"/>
                                          </p:val>
                                        </p:tav>
                                      </p:tavLst>
                                    </p:anim>
                                    <p:anim calcmode="lin" valueType="num">
                                      <p:cBhvr additive="base">
                                        <p:cTn id="85" dur="500" fill="hold"/>
                                        <p:tgtEl>
                                          <p:spTgt spid="781"/>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782"/>
                                        </p:tgtEl>
                                        <p:attrNameLst>
                                          <p:attrName>style.visibility</p:attrName>
                                        </p:attrNameLst>
                                      </p:cBhvr>
                                      <p:to>
                                        <p:strVal val="visible"/>
                                      </p:to>
                                    </p:set>
                                    <p:anim calcmode="lin" valueType="num">
                                      <p:cBhvr additive="base">
                                        <p:cTn id="88" dur="500" fill="hold"/>
                                        <p:tgtEl>
                                          <p:spTgt spid="782"/>
                                        </p:tgtEl>
                                        <p:attrNameLst>
                                          <p:attrName>ppt_x</p:attrName>
                                        </p:attrNameLst>
                                      </p:cBhvr>
                                      <p:tavLst>
                                        <p:tav tm="0">
                                          <p:val>
                                            <p:strVal val="#ppt_x"/>
                                          </p:val>
                                        </p:tav>
                                        <p:tav tm="100000">
                                          <p:val>
                                            <p:strVal val="#ppt_x"/>
                                          </p:val>
                                        </p:tav>
                                      </p:tavLst>
                                    </p:anim>
                                    <p:anim calcmode="lin" valueType="num">
                                      <p:cBhvr additive="base">
                                        <p:cTn id="89" dur="500" fill="hold"/>
                                        <p:tgtEl>
                                          <p:spTgt spid="782"/>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783">
                                            <p:txEl>
                                              <p:pRg st="0" end="0"/>
                                            </p:txEl>
                                          </p:spTgt>
                                        </p:tgtEl>
                                        <p:attrNameLst>
                                          <p:attrName>style.visibility</p:attrName>
                                        </p:attrNameLst>
                                      </p:cBhvr>
                                      <p:to>
                                        <p:strVal val="visible"/>
                                      </p:to>
                                    </p:set>
                                    <p:anim calcmode="lin" valueType="num">
                                      <p:cBhvr additive="base">
                                        <p:cTn id="92" dur="500" fill="hold"/>
                                        <p:tgtEl>
                                          <p:spTgt spid="783">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783">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784"/>
                                        </p:tgtEl>
                                        <p:attrNameLst>
                                          <p:attrName>style.visibility</p:attrName>
                                        </p:attrNameLst>
                                      </p:cBhvr>
                                      <p:to>
                                        <p:strVal val="visible"/>
                                      </p:to>
                                    </p:set>
                                    <p:anim calcmode="lin" valueType="num">
                                      <p:cBhvr additive="base">
                                        <p:cTn id="96" dur="500" fill="hold"/>
                                        <p:tgtEl>
                                          <p:spTgt spid="784"/>
                                        </p:tgtEl>
                                        <p:attrNameLst>
                                          <p:attrName>ppt_x</p:attrName>
                                        </p:attrNameLst>
                                      </p:cBhvr>
                                      <p:tavLst>
                                        <p:tav tm="0">
                                          <p:val>
                                            <p:strVal val="#ppt_x"/>
                                          </p:val>
                                        </p:tav>
                                        <p:tav tm="100000">
                                          <p:val>
                                            <p:strVal val="#ppt_x"/>
                                          </p:val>
                                        </p:tav>
                                      </p:tavLst>
                                    </p:anim>
                                    <p:anim calcmode="lin" valueType="num">
                                      <p:cBhvr additive="base">
                                        <p:cTn id="97" dur="500" fill="hold"/>
                                        <p:tgtEl>
                                          <p:spTgt spid="784"/>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785"/>
                                        </p:tgtEl>
                                        <p:attrNameLst>
                                          <p:attrName>style.visibility</p:attrName>
                                        </p:attrNameLst>
                                      </p:cBhvr>
                                      <p:to>
                                        <p:strVal val="visible"/>
                                      </p:to>
                                    </p:set>
                                    <p:anim calcmode="lin" valueType="num">
                                      <p:cBhvr additive="base">
                                        <p:cTn id="100" dur="500" fill="hold"/>
                                        <p:tgtEl>
                                          <p:spTgt spid="785"/>
                                        </p:tgtEl>
                                        <p:attrNameLst>
                                          <p:attrName>ppt_x</p:attrName>
                                        </p:attrNameLst>
                                      </p:cBhvr>
                                      <p:tavLst>
                                        <p:tav tm="0">
                                          <p:val>
                                            <p:strVal val="#ppt_x"/>
                                          </p:val>
                                        </p:tav>
                                        <p:tav tm="100000">
                                          <p:val>
                                            <p:strVal val="#ppt_x"/>
                                          </p:val>
                                        </p:tav>
                                      </p:tavLst>
                                    </p:anim>
                                    <p:anim calcmode="lin" valueType="num">
                                      <p:cBhvr additive="base">
                                        <p:cTn id="101" dur="500" fill="hold"/>
                                        <p:tgtEl>
                                          <p:spTgt spid="785"/>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786">
                                            <p:txEl>
                                              <p:pRg st="0" end="0"/>
                                            </p:txEl>
                                          </p:spTgt>
                                        </p:tgtEl>
                                        <p:attrNameLst>
                                          <p:attrName>style.visibility</p:attrName>
                                        </p:attrNameLst>
                                      </p:cBhvr>
                                      <p:to>
                                        <p:strVal val="visible"/>
                                      </p:to>
                                    </p:set>
                                    <p:anim calcmode="lin" valueType="num">
                                      <p:cBhvr additive="base">
                                        <p:cTn id="104" dur="500" fill="hold"/>
                                        <p:tgtEl>
                                          <p:spTgt spid="786">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786">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787"/>
                                        </p:tgtEl>
                                        <p:attrNameLst>
                                          <p:attrName>style.visibility</p:attrName>
                                        </p:attrNameLst>
                                      </p:cBhvr>
                                      <p:to>
                                        <p:strVal val="visible"/>
                                      </p:to>
                                    </p:set>
                                    <p:anim calcmode="lin" valueType="num">
                                      <p:cBhvr additive="base">
                                        <p:cTn id="108" dur="500" fill="hold"/>
                                        <p:tgtEl>
                                          <p:spTgt spid="787"/>
                                        </p:tgtEl>
                                        <p:attrNameLst>
                                          <p:attrName>ppt_x</p:attrName>
                                        </p:attrNameLst>
                                      </p:cBhvr>
                                      <p:tavLst>
                                        <p:tav tm="0">
                                          <p:val>
                                            <p:strVal val="#ppt_x"/>
                                          </p:val>
                                        </p:tav>
                                        <p:tav tm="100000">
                                          <p:val>
                                            <p:strVal val="#ppt_x"/>
                                          </p:val>
                                        </p:tav>
                                      </p:tavLst>
                                    </p:anim>
                                    <p:anim calcmode="lin" valueType="num">
                                      <p:cBhvr additive="base">
                                        <p:cTn id="109" dur="500" fill="hold"/>
                                        <p:tgtEl>
                                          <p:spTgt spid="787"/>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788"/>
                                        </p:tgtEl>
                                        <p:attrNameLst>
                                          <p:attrName>style.visibility</p:attrName>
                                        </p:attrNameLst>
                                      </p:cBhvr>
                                      <p:to>
                                        <p:strVal val="visible"/>
                                      </p:to>
                                    </p:set>
                                    <p:anim calcmode="lin" valueType="num">
                                      <p:cBhvr additive="base">
                                        <p:cTn id="112" dur="500" fill="hold"/>
                                        <p:tgtEl>
                                          <p:spTgt spid="788"/>
                                        </p:tgtEl>
                                        <p:attrNameLst>
                                          <p:attrName>ppt_x</p:attrName>
                                        </p:attrNameLst>
                                      </p:cBhvr>
                                      <p:tavLst>
                                        <p:tav tm="0">
                                          <p:val>
                                            <p:strVal val="#ppt_x"/>
                                          </p:val>
                                        </p:tav>
                                        <p:tav tm="100000">
                                          <p:val>
                                            <p:strVal val="#ppt_x"/>
                                          </p:val>
                                        </p:tav>
                                      </p:tavLst>
                                    </p:anim>
                                    <p:anim calcmode="lin" valueType="num">
                                      <p:cBhvr additive="base">
                                        <p:cTn id="113" dur="500" fill="hold"/>
                                        <p:tgtEl>
                                          <p:spTgt spid="788"/>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789">
                                            <p:txEl>
                                              <p:pRg st="0" end="0"/>
                                            </p:txEl>
                                          </p:spTgt>
                                        </p:tgtEl>
                                        <p:attrNameLst>
                                          <p:attrName>style.visibility</p:attrName>
                                        </p:attrNameLst>
                                      </p:cBhvr>
                                      <p:to>
                                        <p:strVal val="visible"/>
                                      </p:to>
                                    </p:set>
                                    <p:anim calcmode="lin" valueType="num">
                                      <p:cBhvr additive="base">
                                        <p:cTn id="116" dur="500" fill="hold"/>
                                        <p:tgtEl>
                                          <p:spTgt spid="789">
                                            <p:txEl>
                                              <p:pRg st="0" end="0"/>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789">
                                            <p:txEl>
                                              <p:pRg st="0" end="0"/>
                                            </p:txEl>
                                          </p:spTgt>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790"/>
                                        </p:tgtEl>
                                        <p:attrNameLst>
                                          <p:attrName>style.visibility</p:attrName>
                                        </p:attrNameLst>
                                      </p:cBhvr>
                                      <p:to>
                                        <p:strVal val="visible"/>
                                      </p:to>
                                    </p:set>
                                    <p:anim calcmode="lin" valueType="num">
                                      <p:cBhvr additive="base">
                                        <p:cTn id="120" dur="500" fill="hold"/>
                                        <p:tgtEl>
                                          <p:spTgt spid="790"/>
                                        </p:tgtEl>
                                        <p:attrNameLst>
                                          <p:attrName>ppt_x</p:attrName>
                                        </p:attrNameLst>
                                      </p:cBhvr>
                                      <p:tavLst>
                                        <p:tav tm="0">
                                          <p:val>
                                            <p:strVal val="#ppt_x"/>
                                          </p:val>
                                        </p:tav>
                                        <p:tav tm="100000">
                                          <p:val>
                                            <p:strVal val="#ppt_x"/>
                                          </p:val>
                                        </p:tav>
                                      </p:tavLst>
                                    </p:anim>
                                    <p:anim calcmode="lin" valueType="num">
                                      <p:cBhvr additive="base">
                                        <p:cTn id="121" dur="500" fill="hold"/>
                                        <p:tgtEl>
                                          <p:spTgt spid="790"/>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791"/>
                                        </p:tgtEl>
                                        <p:attrNameLst>
                                          <p:attrName>style.visibility</p:attrName>
                                        </p:attrNameLst>
                                      </p:cBhvr>
                                      <p:to>
                                        <p:strVal val="visible"/>
                                      </p:to>
                                    </p:set>
                                    <p:anim calcmode="lin" valueType="num">
                                      <p:cBhvr additive="base">
                                        <p:cTn id="124" dur="500" fill="hold"/>
                                        <p:tgtEl>
                                          <p:spTgt spid="791"/>
                                        </p:tgtEl>
                                        <p:attrNameLst>
                                          <p:attrName>ppt_x</p:attrName>
                                        </p:attrNameLst>
                                      </p:cBhvr>
                                      <p:tavLst>
                                        <p:tav tm="0">
                                          <p:val>
                                            <p:strVal val="#ppt_x"/>
                                          </p:val>
                                        </p:tav>
                                        <p:tav tm="100000">
                                          <p:val>
                                            <p:strVal val="#ppt_x"/>
                                          </p:val>
                                        </p:tav>
                                      </p:tavLst>
                                    </p:anim>
                                    <p:anim calcmode="lin" valueType="num">
                                      <p:cBhvr additive="base">
                                        <p:cTn id="125" dur="500" fill="hold"/>
                                        <p:tgtEl>
                                          <p:spTgt spid="791"/>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792">
                                            <p:txEl>
                                              <p:pRg st="0" end="0"/>
                                            </p:txEl>
                                          </p:spTgt>
                                        </p:tgtEl>
                                        <p:attrNameLst>
                                          <p:attrName>style.visibility</p:attrName>
                                        </p:attrNameLst>
                                      </p:cBhvr>
                                      <p:to>
                                        <p:strVal val="visible"/>
                                      </p:to>
                                    </p:set>
                                    <p:anim calcmode="lin" valueType="num">
                                      <p:cBhvr additive="base">
                                        <p:cTn id="128" dur="500" fill="hold"/>
                                        <p:tgtEl>
                                          <p:spTgt spid="792">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79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 grpId="0"/>
      <p:bldP spid="764" grpId="0" animBg="1"/>
      <p:bldP spid="765" grpId="0" animBg="1"/>
      <p:bldP spid="766" grpId="0" animBg="1"/>
      <p:bldP spid="767" grpId="0" animBg="1"/>
      <p:bldP spid="769" grpId="0" animBg="1"/>
      <p:bldP spid="770" grpId="0" animBg="1"/>
      <p:bldP spid="771" grpId="0" build="p"/>
      <p:bldP spid="772" grpId="0" animBg="1"/>
      <p:bldP spid="773" grpId="0" animBg="1"/>
      <p:bldP spid="774" grpId="0" build="p"/>
      <p:bldP spid="775" grpId="0" animBg="1"/>
      <p:bldP spid="776" grpId="0" animBg="1"/>
      <p:bldP spid="777" grpId="0" build="p"/>
      <p:bldP spid="778" grpId="0" animBg="1"/>
      <p:bldP spid="779" grpId="0" animBg="1"/>
      <p:bldP spid="780" grpId="0" build="p"/>
      <p:bldP spid="781" grpId="0" animBg="1"/>
      <p:bldP spid="782" grpId="0" animBg="1"/>
      <p:bldP spid="783" grpId="0" build="p"/>
      <p:bldP spid="784" grpId="0" animBg="1"/>
      <p:bldP spid="785" grpId="0" animBg="1"/>
      <p:bldP spid="786" grpId="0" build="p"/>
      <p:bldP spid="787" grpId="0" animBg="1"/>
      <p:bldP spid="788" grpId="0" animBg="1"/>
      <p:bldP spid="789" grpId="0" build="p"/>
      <p:bldP spid="790" grpId="0" animBg="1"/>
      <p:bldP spid="791" grpId="0" animBg="1"/>
      <p:bldP spid="79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39"/>
          <p:cNvSpPr/>
          <p:nvPr/>
        </p:nvSpPr>
        <p:spPr>
          <a:xfrm>
            <a:off x="803250" y="392700"/>
            <a:ext cx="7537500" cy="4358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8" name="Google Shape;798;p39"/>
          <p:cNvSpPr txBox="1">
            <a:spLocks noGrp="1"/>
          </p:cNvSpPr>
          <p:nvPr>
            <p:ph type="title"/>
          </p:nvPr>
        </p:nvSpPr>
        <p:spPr>
          <a:xfrm>
            <a:off x="459800" y="1847750"/>
            <a:ext cx="8224500" cy="9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Sasaran Pengguna dan Pasar Aplikasi</a:t>
            </a:r>
            <a:endParaRPr sz="3100"/>
          </a:p>
        </p:txBody>
      </p:sp>
      <p:sp>
        <p:nvSpPr>
          <p:cNvPr id="799" name="Google Shape;799;p39"/>
          <p:cNvSpPr txBox="1">
            <a:spLocks noGrp="1"/>
          </p:cNvSpPr>
          <p:nvPr>
            <p:ph type="subTitle" idx="1"/>
          </p:nvPr>
        </p:nvSpPr>
        <p:spPr>
          <a:xfrm>
            <a:off x="1582675" y="2672925"/>
            <a:ext cx="6945900" cy="126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Comfortaa"/>
                <a:ea typeface="Comfortaa"/>
                <a:cs typeface="Comfortaa"/>
                <a:sym typeface="Comfortaa"/>
              </a:rPr>
              <a:t>Aplikasi yang akan kami bangun ini memiliki sasaran pengguna yaitu mulai dari anak sekolah hingga lansia dengan pasar yang sudah kami bidik bersama akademisi di kampus kami. Melalui program pengabdian masyarakat, dan kemitraan beberapa apotik diharapkan mampu menyasar user hingga target ribuan per bulan.</a:t>
            </a:r>
            <a:endParaRPr b="1">
              <a:latin typeface="Comfortaa"/>
              <a:ea typeface="Comfortaa"/>
              <a:cs typeface="Comfortaa"/>
              <a:sym typeface="Comfortaa"/>
            </a:endParaRPr>
          </a:p>
        </p:txBody>
      </p:sp>
      <p:grpSp>
        <p:nvGrpSpPr>
          <p:cNvPr id="800" name="Google Shape;800;p39"/>
          <p:cNvGrpSpPr/>
          <p:nvPr/>
        </p:nvGrpSpPr>
        <p:grpSpPr>
          <a:xfrm>
            <a:off x="-671716" y="728167"/>
            <a:ext cx="1131524" cy="3687153"/>
            <a:chOff x="6487400" y="1091050"/>
            <a:chExt cx="430450" cy="2254450"/>
          </a:xfrm>
        </p:grpSpPr>
        <p:sp>
          <p:nvSpPr>
            <p:cNvPr id="801" name="Google Shape;801;p39"/>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9"/>
          <p:cNvGrpSpPr/>
          <p:nvPr/>
        </p:nvGrpSpPr>
        <p:grpSpPr>
          <a:xfrm>
            <a:off x="8684209" y="728167"/>
            <a:ext cx="1131524" cy="3687153"/>
            <a:chOff x="6487400" y="1091050"/>
            <a:chExt cx="430450" cy="2254450"/>
          </a:xfrm>
        </p:grpSpPr>
        <p:sp>
          <p:nvSpPr>
            <p:cNvPr id="824" name="Google Shape;824;p39"/>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39"/>
          <p:cNvSpPr/>
          <p:nvPr/>
        </p:nvSpPr>
        <p:spPr>
          <a:xfrm rot="10800000">
            <a:off x="1499560" y="3341459"/>
            <a:ext cx="1397100" cy="1397100"/>
          </a:xfrm>
          <a:prstGeom prst="blockArc">
            <a:avLst>
              <a:gd name="adj1" fmla="val 10800000"/>
              <a:gd name="adj2" fmla="val 20830"/>
              <a:gd name="adj3" fmla="val 1586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6247360" y="1014559"/>
            <a:ext cx="1397100" cy="1397100"/>
          </a:xfrm>
          <a:prstGeom prst="blockArc">
            <a:avLst>
              <a:gd name="adj1" fmla="val 10800000"/>
              <a:gd name="adj2" fmla="val 20830"/>
              <a:gd name="adj3" fmla="val 1586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7"/>
                                        </p:tgtEl>
                                        <p:attrNameLst>
                                          <p:attrName>style.visibility</p:attrName>
                                        </p:attrNameLst>
                                      </p:cBhvr>
                                      <p:to>
                                        <p:strVal val="visible"/>
                                      </p:to>
                                    </p:set>
                                    <p:anim calcmode="lin" valueType="num">
                                      <p:cBhvr additive="base">
                                        <p:cTn id="7" dur="500" fill="hold"/>
                                        <p:tgtEl>
                                          <p:spTgt spid="797"/>
                                        </p:tgtEl>
                                        <p:attrNameLst>
                                          <p:attrName>ppt_x</p:attrName>
                                        </p:attrNameLst>
                                      </p:cBhvr>
                                      <p:tavLst>
                                        <p:tav tm="0">
                                          <p:val>
                                            <p:strVal val="#ppt_x"/>
                                          </p:val>
                                        </p:tav>
                                        <p:tav tm="100000">
                                          <p:val>
                                            <p:strVal val="#ppt_x"/>
                                          </p:val>
                                        </p:tav>
                                      </p:tavLst>
                                    </p:anim>
                                    <p:anim calcmode="lin" valueType="num">
                                      <p:cBhvr additive="base">
                                        <p:cTn id="8" dur="500" fill="hold"/>
                                        <p:tgtEl>
                                          <p:spTgt spid="79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98"/>
                                        </p:tgtEl>
                                        <p:attrNameLst>
                                          <p:attrName>style.visibility</p:attrName>
                                        </p:attrNameLst>
                                      </p:cBhvr>
                                      <p:to>
                                        <p:strVal val="visible"/>
                                      </p:to>
                                    </p:set>
                                    <p:anim calcmode="lin" valueType="num">
                                      <p:cBhvr additive="base">
                                        <p:cTn id="11" dur="500" fill="hold"/>
                                        <p:tgtEl>
                                          <p:spTgt spid="798"/>
                                        </p:tgtEl>
                                        <p:attrNameLst>
                                          <p:attrName>ppt_x</p:attrName>
                                        </p:attrNameLst>
                                      </p:cBhvr>
                                      <p:tavLst>
                                        <p:tav tm="0">
                                          <p:val>
                                            <p:strVal val="#ppt_x"/>
                                          </p:val>
                                        </p:tav>
                                        <p:tav tm="100000">
                                          <p:val>
                                            <p:strVal val="#ppt_x"/>
                                          </p:val>
                                        </p:tav>
                                      </p:tavLst>
                                    </p:anim>
                                    <p:anim calcmode="lin" valueType="num">
                                      <p:cBhvr additive="base">
                                        <p:cTn id="12" dur="500" fill="hold"/>
                                        <p:tgtEl>
                                          <p:spTgt spid="79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99">
                                            <p:txEl>
                                              <p:pRg st="0" end="0"/>
                                            </p:txEl>
                                          </p:spTgt>
                                        </p:tgtEl>
                                        <p:attrNameLst>
                                          <p:attrName>style.visibility</p:attrName>
                                        </p:attrNameLst>
                                      </p:cBhvr>
                                      <p:to>
                                        <p:strVal val="visible"/>
                                      </p:to>
                                    </p:set>
                                    <p:anim calcmode="lin" valueType="num">
                                      <p:cBhvr additive="base">
                                        <p:cTn id="15" dur="500" fill="hold"/>
                                        <p:tgtEl>
                                          <p:spTgt spid="79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9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46"/>
                                        </p:tgtEl>
                                        <p:attrNameLst>
                                          <p:attrName>style.visibility</p:attrName>
                                        </p:attrNameLst>
                                      </p:cBhvr>
                                      <p:to>
                                        <p:strVal val="visible"/>
                                      </p:to>
                                    </p:set>
                                    <p:anim calcmode="lin" valueType="num">
                                      <p:cBhvr additive="base">
                                        <p:cTn id="19" dur="500" fill="hold"/>
                                        <p:tgtEl>
                                          <p:spTgt spid="846"/>
                                        </p:tgtEl>
                                        <p:attrNameLst>
                                          <p:attrName>ppt_x</p:attrName>
                                        </p:attrNameLst>
                                      </p:cBhvr>
                                      <p:tavLst>
                                        <p:tav tm="0">
                                          <p:val>
                                            <p:strVal val="#ppt_x"/>
                                          </p:val>
                                        </p:tav>
                                        <p:tav tm="100000">
                                          <p:val>
                                            <p:strVal val="#ppt_x"/>
                                          </p:val>
                                        </p:tav>
                                      </p:tavLst>
                                    </p:anim>
                                    <p:anim calcmode="lin" valueType="num">
                                      <p:cBhvr additive="base">
                                        <p:cTn id="20" dur="500" fill="hold"/>
                                        <p:tgtEl>
                                          <p:spTgt spid="84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47"/>
                                        </p:tgtEl>
                                        <p:attrNameLst>
                                          <p:attrName>style.visibility</p:attrName>
                                        </p:attrNameLst>
                                      </p:cBhvr>
                                      <p:to>
                                        <p:strVal val="visible"/>
                                      </p:to>
                                    </p:set>
                                    <p:anim calcmode="lin" valueType="num">
                                      <p:cBhvr additive="base">
                                        <p:cTn id="23" dur="500" fill="hold"/>
                                        <p:tgtEl>
                                          <p:spTgt spid="847"/>
                                        </p:tgtEl>
                                        <p:attrNameLst>
                                          <p:attrName>ppt_x</p:attrName>
                                        </p:attrNameLst>
                                      </p:cBhvr>
                                      <p:tavLst>
                                        <p:tav tm="0">
                                          <p:val>
                                            <p:strVal val="#ppt_x"/>
                                          </p:val>
                                        </p:tav>
                                        <p:tav tm="100000">
                                          <p:val>
                                            <p:strVal val="#ppt_x"/>
                                          </p:val>
                                        </p:tav>
                                      </p:tavLst>
                                    </p:anim>
                                    <p:anim calcmode="lin" valueType="num">
                                      <p:cBhvr additive="base">
                                        <p:cTn id="24" dur="500" fill="hold"/>
                                        <p:tgtEl>
                                          <p:spTgt spid="8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 grpId="0" animBg="1"/>
      <p:bldP spid="798" grpId="0"/>
      <p:bldP spid="799" grpId="0" build="p"/>
      <p:bldP spid="846" grpId="0" animBg="1"/>
      <p:bldP spid="8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0"/>
          <p:cNvSpPr txBox="1">
            <a:spLocks noGrp="1"/>
          </p:cNvSpPr>
          <p:nvPr>
            <p:ph type="title"/>
          </p:nvPr>
        </p:nvSpPr>
        <p:spPr>
          <a:xfrm>
            <a:off x="49650" y="521225"/>
            <a:ext cx="909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Berikut sasaran pengguna, pasar, dan pemasaran berdasarkan target pengguna :</a:t>
            </a:r>
            <a:endParaRPr sz="1600"/>
          </a:p>
        </p:txBody>
      </p:sp>
      <p:grpSp>
        <p:nvGrpSpPr>
          <p:cNvPr id="853" name="Google Shape;853;p40"/>
          <p:cNvGrpSpPr/>
          <p:nvPr/>
        </p:nvGrpSpPr>
        <p:grpSpPr>
          <a:xfrm rot="5400000" flipH="1">
            <a:off x="7968288" y="3983985"/>
            <a:ext cx="989884" cy="982084"/>
            <a:chOff x="712817" y="4294652"/>
            <a:chExt cx="623588" cy="618674"/>
          </a:xfrm>
        </p:grpSpPr>
        <p:sp>
          <p:nvSpPr>
            <p:cNvPr id="854" name="Google Shape;854;p40"/>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0"/>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0"/>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0"/>
          <p:cNvSpPr/>
          <p:nvPr/>
        </p:nvSpPr>
        <p:spPr>
          <a:xfrm flipH="1">
            <a:off x="8483050" y="4079775"/>
            <a:ext cx="660950" cy="660989"/>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0"/>
          <p:cNvGrpSpPr/>
          <p:nvPr/>
        </p:nvGrpSpPr>
        <p:grpSpPr>
          <a:xfrm>
            <a:off x="489971" y="-10"/>
            <a:ext cx="1131524" cy="572630"/>
            <a:chOff x="6487400" y="1091050"/>
            <a:chExt cx="430450" cy="2254450"/>
          </a:xfrm>
        </p:grpSpPr>
        <p:sp>
          <p:nvSpPr>
            <p:cNvPr id="876" name="Google Shape;876;p40"/>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8" name="Google Shape;898;p40"/>
          <p:cNvPicPr preferRelativeResize="0"/>
          <p:nvPr/>
        </p:nvPicPr>
        <p:blipFill>
          <a:blip r:embed="rId3">
            <a:alphaModFix/>
          </a:blip>
          <a:stretch>
            <a:fillRect/>
          </a:stretch>
        </p:blipFill>
        <p:spPr>
          <a:xfrm>
            <a:off x="223125" y="910025"/>
            <a:ext cx="1967050" cy="1389750"/>
          </a:xfrm>
          <a:prstGeom prst="rect">
            <a:avLst/>
          </a:prstGeom>
          <a:noFill/>
          <a:ln>
            <a:noFill/>
          </a:ln>
        </p:spPr>
      </p:pic>
      <p:pic>
        <p:nvPicPr>
          <p:cNvPr id="899" name="Google Shape;899;p40"/>
          <p:cNvPicPr preferRelativeResize="0"/>
          <p:nvPr/>
        </p:nvPicPr>
        <p:blipFill>
          <a:blip r:embed="rId4">
            <a:alphaModFix/>
          </a:blip>
          <a:stretch>
            <a:fillRect/>
          </a:stretch>
        </p:blipFill>
        <p:spPr>
          <a:xfrm>
            <a:off x="7110037" y="2299587"/>
            <a:ext cx="1768026" cy="1262474"/>
          </a:xfrm>
          <a:prstGeom prst="rect">
            <a:avLst/>
          </a:prstGeom>
          <a:noFill/>
          <a:ln>
            <a:noFill/>
          </a:ln>
        </p:spPr>
      </p:pic>
      <p:pic>
        <p:nvPicPr>
          <p:cNvPr id="900" name="Google Shape;900;p40"/>
          <p:cNvPicPr preferRelativeResize="0"/>
          <p:nvPr/>
        </p:nvPicPr>
        <p:blipFill>
          <a:blip r:embed="rId5">
            <a:alphaModFix/>
          </a:blip>
          <a:stretch>
            <a:fillRect/>
          </a:stretch>
        </p:blipFill>
        <p:spPr>
          <a:xfrm>
            <a:off x="223125" y="3689903"/>
            <a:ext cx="1776837" cy="1262475"/>
          </a:xfrm>
          <a:prstGeom prst="rect">
            <a:avLst/>
          </a:prstGeom>
          <a:noFill/>
          <a:ln>
            <a:noFill/>
          </a:ln>
        </p:spPr>
      </p:pic>
      <p:sp>
        <p:nvSpPr>
          <p:cNvPr id="901" name="Google Shape;901;p40"/>
          <p:cNvSpPr txBox="1"/>
          <p:nvPr/>
        </p:nvSpPr>
        <p:spPr>
          <a:xfrm>
            <a:off x="1920000" y="1037675"/>
            <a:ext cx="6858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Target Anak-anak Hingga Remaja</a:t>
            </a:r>
            <a:r>
              <a:rPr lang="en"/>
              <a:t> </a:t>
            </a:r>
            <a:endParaRPr/>
          </a:p>
          <a:p>
            <a:pPr marL="0" lvl="0" indent="0" algn="just" rtl="0">
              <a:spcBef>
                <a:spcPts val="0"/>
              </a:spcBef>
              <a:spcAft>
                <a:spcPts val="0"/>
              </a:spcAft>
              <a:buNone/>
            </a:pPr>
            <a:r>
              <a:rPr lang="en" b="1">
                <a:solidFill>
                  <a:srgbClr val="0E2A47"/>
                </a:solidFill>
                <a:latin typeface="Comfortaa"/>
                <a:ea typeface="Comfortaa"/>
                <a:cs typeface="Comfortaa"/>
                <a:sym typeface="Comfortaa"/>
              </a:rPr>
              <a:t>Menyasar pasar anak-anak remaja dan anak kecil kami bekerja sama dengan prodi Pendidikan yang ada di kampus kami. Bersama prodi pendidikan kami dapat lebih mudah menyasar user karena telah bekerja sama dengan beberapa lembaga pendidikan di Yogyakarta.</a:t>
            </a:r>
            <a:endParaRPr b="1">
              <a:solidFill>
                <a:srgbClr val="0E2A47"/>
              </a:solidFill>
              <a:latin typeface="Comfortaa"/>
              <a:ea typeface="Comfortaa"/>
              <a:cs typeface="Comfortaa"/>
              <a:sym typeface="Comfortaa"/>
            </a:endParaRPr>
          </a:p>
        </p:txBody>
      </p:sp>
      <p:sp>
        <p:nvSpPr>
          <p:cNvPr id="902" name="Google Shape;902;p40"/>
          <p:cNvSpPr txBox="1"/>
          <p:nvPr/>
        </p:nvSpPr>
        <p:spPr>
          <a:xfrm>
            <a:off x="49650" y="2299775"/>
            <a:ext cx="6909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Target Dewasa </a:t>
            </a:r>
            <a:endParaRPr b="1"/>
          </a:p>
          <a:p>
            <a:pPr marL="0" lvl="0" indent="0" algn="just" rtl="0">
              <a:spcBef>
                <a:spcPts val="0"/>
              </a:spcBef>
              <a:spcAft>
                <a:spcPts val="0"/>
              </a:spcAft>
              <a:buNone/>
            </a:pPr>
            <a:r>
              <a:rPr lang="en" b="1">
                <a:solidFill>
                  <a:srgbClr val="0E2A47"/>
                </a:solidFill>
                <a:latin typeface="Comfortaa"/>
                <a:ea typeface="Comfortaa"/>
                <a:cs typeface="Comfortaa"/>
                <a:sym typeface="Comfortaa"/>
              </a:rPr>
              <a:t>Untuk target dewasa, kami memiliki beberapa cara untuk memasarkan yaitu dengan memanfaatkan komunitas yang telah kami ikuti saat ini seperti PERMIKOMNAS, dan Himpunan Mahasiswa sehingga akan mempermudah kami untuk menjaring user. </a:t>
            </a:r>
            <a:endParaRPr b="1">
              <a:solidFill>
                <a:srgbClr val="0E2A47"/>
              </a:solidFill>
              <a:latin typeface="Comfortaa"/>
              <a:ea typeface="Comfortaa"/>
              <a:cs typeface="Comfortaa"/>
              <a:sym typeface="Comfortaa"/>
            </a:endParaRPr>
          </a:p>
        </p:txBody>
      </p:sp>
      <p:sp>
        <p:nvSpPr>
          <p:cNvPr id="903" name="Google Shape;903;p40"/>
          <p:cNvSpPr txBox="1"/>
          <p:nvPr/>
        </p:nvSpPr>
        <p:spPr>
          <a:xfrm>
            <a:off x="1691275" y="3631538"/>
            <a:ext cx="6208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Target Lansia </a:t>
            </a:r>
            <a:endParaRPr b="1"/>
          </a:p>
          <a:p>
            <a:pPr marL="0" lvl="0" indent="0" algn="just" rtl="0">
              <a:spcBef>
                <a:spcPts val="0"/>
              </a:spcBef>
              <a:spcAft>
                <a:spcPts val="0"/>
              </a:spcAft>
              <a:buNone/>
            </a:pPr>
            <a:r>
              <a:rPr lang="en">
                <a:solidFill>
                  <a:srgbClr val="0E2A47"/>
                </a:solidFill>
                <a:latin typeface="Comfortaa"/>
                <a:ea typeface="Comfortaa"/>
                <a:cs typeface="Comfortaa"/>
                <a:sym typeface="Comfortaa"/>
              </a:rPr>
              <a:t>Lansia adalah target yang menurut kami cukup susah karena faktor penggunaan gadget, namun kami bekerja sama dengan salah satu akademisi dan praktisi keperawatan lansia akan berusaha untuk memasarkan aplikasi ini dari pasien ke pasien.</a:t>
            </a:r>
            <a:endParaRPr>
              <a:solidFill>
                <a:srgbClr val="0E2A47"/>
              </a:solidFill>
              <a:latin typeface="Comfortaa"/>
              <a:ea typeface="Comfortaa"/>
              <a:cs typeface="Comfortaa"/>
              <a:sym typeface="Comforta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2"/>
                                        </p:tgtEl>
                                        <p:attrNameLst>
                                          <p:attrName>style.visibility</p:attrName>
                                        </p:attrNameLst>
                                      </p:cBhvr>
                                      <p:to>
                                        <p:strVal val="visible"/>
                                      </p:to>
                                    </p:set>
                                    <p:anim calcmode="lin" valueType="num">
                                      <p:cBhvr additive="base">
                                        <p:cTn id="7" dur="500" fill="hold"/>
                                        <p:tgtEl>
                                          <p:spTgt spid="852"/>
                                        </p:tgtEl>
                                        <p:attrNameLst>
                                          <p:attrName>ppt_x</p:attrName>
                                        </p:attrNameLst>
                                      </p:cBhvr>
                                      <p:tavLst>
                                        <p:tav tm="0">
                                          <p:val>
                                            <p:strVal val="#ppt_x"/>
                                          </p:val>
                                        </p:tav>
                                        <p:tav tm="100000">
                                          <p:val>
                                            <p:strVal val="#ppt_x"/>
                                          </p:val>
                                        </p:tav>
                                      </p:tavLst>
                                    </p:anim>
                                    <p:anim calcmode="lin" valueType="num">
                                      <p:cBhvr additive="base">
                                        <p:cTn id="8" dur="500" fill="hold"/>
                                        <p:tgtEl>
                                          <p:spTgt spid="8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53"/>
                                        </p:tgtEl>
                                        <p:attrNameLst>
                                          <p:attrName>style.visibility</p:attrName>
                                        </p:attrNameLst>
                                      </p:cBhvr>
                                      <p:to>
                                        <p:strVal val="visible"/>
                                      </p:to>
                                    </p:set>
                                    <p:anim calcmode="lin" valueType="num">
                                      <p:cBhvr additive="base">
                                        <p:cTn id="11" dur="500" fill="hold"/>
                                        <p:tgtEl>
                                          <p:spTgt spid="853"/>
                                        </p:tgtEl>
                                        <p:attrNameLst>
                                          <p:attrName>ppt_x</p:attrName>
                                        </p:attrNameLst>
                                      </p:cBhvr>
                                      <p:tavLst>
                                        <p:tav tm="0">
                                          <p:val>
                                            <p:strVal val="#ppt_x"/>
                                          </p:val>
                                        </p:tav>
                                        <p:tav tm="100000">
                                          <p:val>
                                            <p:strVal val="#ppt_x"/>
                                          </p:val>
                                        </p:tav>
                                      </p:tavLst>
                                    </p:anim>
                                    <p:anim calcmode="lin" valueType="num">
                                      <p:cBhvr additive="base">
                                        <p:cTn id="12" dur="500" fill="hold"/>
                                        <p:tgtEl>
                                          <p:spTgt spid="85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74"/>
                                        </p:tgtEl>
                                        <p:attrNameLst>
                                          <p:attrName>style.visibility</p:attrName>
                                        </p:attrNameLst>
                                      </p:cBhvr>
                                      <p:to>
                                        <p:strVal val="visible"/>
                                      </p:to>
                                    </p:set>
                                    <p:anim calcmode="lin" valueType="num">
                                      <p:cBhvr additive="base">
                                        <p:cTn id="15" dur="500" fill="hold"/>
                                        <p:tgtEl>
                                          <p:spTgt spid="874"/>
                                        </p:tgtEl>
                                        <p:attrNameLst>
                                          <p:attrName>ppt_x</p:attrName>
                                        </p:attrNameLst>
                                      </p:cBhvr>
                                      <p:tavLst>
                                        <p:tav tm="0">
                                          <p:val>
                                            <p:strVal val="#ppt_x"/>
                                          </p:val>
                                        </p:tav>
                                        <p:tav tm="100000">
                                          <p:val>
                                            <p:strVal val="#ppt_x"/>
                                          </p:val>
                                        </p:tav>
                                      </p:tavLst>
                                    </p:anim>
                                    <p:anim calcmode="lin" valueType="num">
                                      <p:cBhvr additive="base">
                                        <p:cTn id="16" dur="500" fill="hold"/>
                                        <p:tgtEl>
                                          <p:spTgt spid="87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875"/>
                                        </p:tgtEl>
                                        <p:attrNameLst>
                                          <p:attrName>style.visibility</p:attrName>
                                        </p:attrNameLst>
                                      </p:cBhvr>
                                      <p:to>
                                        <p:strVal val="visible"/>
                                      </p:to>
                                    </p:set>
                                    <p:animEffect transition="in" filter="fade">
                                      <p:cBhvr>
                                        <p:cTn id="19" dur="1000"/>
                                        <p:tgtEl>
                                          <p:spTgt spid="875"/>
                                        </p:tgtEl>
                                      </p:cBhvr>
                                    </p:animEffect>
                                  </p:childTnLst>
                                </p:cTn>
                              </p:par>
                              <p:par>
                                <p:cTn id="20" presetID="2" presetClass="entr" presetSubtype="4" fill="hold" nodeType="withEffect">
                                  <p:stCondLst>
                                    <p:cond delay="0"/>
                                  </p:stCondLst>
                                  <p:childTnLst>
                                    <p:set>
                                      <p:cBhvr>
                                        <p:cTn id="21" dur="1" fill="hold">
                                          <p:stCondLst>
                                            <p:cond delay="0"/>
                                          </p:stCondLst>
                                        </p:cTn>
                                        <p:tgtEl>
                                          <p:spTgt spid="898"/>
                                        </p:tgtEl>
                                        <p:attrNameLst>
                                          <p:attrName>style.visibility</p:attrName>
                                        </p:attrNameLst>
                                      </p:cBhvr>
                                      <p:to>
                                        <p:strVal val="visible"/>
                                      </p:to>
                                    </p:set>
                                    <p:anim calcmode="lin" valueType="num">
                                      <p:cBhvr additive="base">
                                        <p:cTn id="22" dur="500" fill="hold"/>
                                        <p:tgtEl>
                                          <p:spTgt spid="898"/>
                                        </p:tgtEl>
                                        <p:attrNameLst>
                                          <p:attrName>ppt_x</p:attrName>
                                        </p:attrNameLst>
                                      </p:cBhvr>
                                      <p:tavLst>
                                        <p:tav tm="0">
                                          <p:val>
                                            <p:strVal val="#ppt_x"/>
                                          </p:val>
                                        </p:tav>
                                        <p:tav tm="100000">
                                          <p:val>
                                            <p:strVal val="#ppt_x"/>
                                          </p:val>
                                        </p:tav>
                                      </p:tavLst>
                                    </p:anim>
                                    <p:anim calcmode="lin" valueType="num">
                                      <p:cBhvr additive="base">
                                        <p:cTn id="23" dur="500" fill="hold"/>
                                        <p:tgtEl>
                                          <p:spTgt spid="89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99"/>
                                        </p:tgtEl>
                                        <p:attrNameLst>
                                          <p:attrName>style.visibility</p:attrName>
                                        </p:attrNameLst>
                                      </p:cBhvr>
                                      <p:to>
                                        <p:strVal val="visible"/>
                                      </p:to>
                                    </p:set>
                                    <p:anim calcmode="lin" valueType="num">
                                      <p:cBhvr additive="base">
                                        <p:cTn id="26" dur="500" fill="hold"/>
                                        <p:tgtEl>
                                          <p:spTgt spid="899"/>
                                        </p:tgtEl>
                                        <p:attrNameLst>
                                          <p:attrName>ppt_x</p:attrName>
                                        </p:attrNameLst>
                                      </p:cBhvr>
                                      <p:tavLst>
                                        <p:tav tm="0">
                                          <p:val>
                                            <p:strVal val="#ppt_x"/>
                                          </p:val>
                                        </p:tav>
                                        <p:tav tm="100000">
                                          <p:val>
                                            <p:strVal val="#ppt_x"/>
                                          </p:val>
                                        </p:tav>
                                      </p:tavLst>
                                    </p:anim>
                                    <p:anim calcmode="lin" valueType="num">
                                      <p:cBhvr additive="base">
                                        <p:cTn id="27" dur="500" fill="hold"/>
                                        <p:tgtEl>
                                          <p:spTgt spid="899"/>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00"/>
                                        </p:tgtEl>
                                        <p:attrNameLst>
                                          <p:attrName>style.visibility</p:attrName>
                                        </p:attrNameLst>
                                      </p:cBhvr>
                                      <p:to>
                                        <p:strVal val="visible"/>
                                      </p:to>
                                    </p:set>
                                    <p:anim calcmode="lin" valueType="num">
                                      <p:cBhvr additive="base">
                                        <p:cTn id="30" dur="500" fill="hold"/>
                                        <p:tgtEl>
                                          <p:spTgt spid="900"/>
                                        </p:tgtEl>
                                        <p:attrNameLst>
                                          <p:attrName>ppt_x</p:attrName>
                                        </p:attrNameLst>
                                      </p:cBhvr>
                                      <p:tavLst>
                                        <p:tav tm="0">
                                          <p:val>
                                            <p:strVal val="#ppt_x"/>
                                          </p:val>
                                        </p:tav>
                                        <p:tav tm="100000">
                                          <p:val>
                                            <p:strVal val="#ppt_x"/>
                                          </p:val>
                                        </p:tav>
                                      </p:tavLst>
                                    </p:anim>
                                    <p:anim calcmode="lin" valueType="num">
                                      <p:cBhvr additive="base">
                                        <p:cTn id="31" dur="500" fill="hold"/>
                                        <p:tgtEl>
                                          <p:spTgt spid="90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02"/>
                                        </p:tgtEl>
                                        <p:attrNameLst>
                                          <p:attrName>style.visibility</p:attrName>
                                        </p:attrNameLst>
                                      </p:cBhvr>
                                      <p:to>
                                        <p:strVal val="visible"/>
                                      </p:to>
                                    </p:set>
                                    <p:anim calcmode="lin" valueType="num">
                                      <p:cBhvr additive="base">
                                        <p:cTn id="34" dur="500" fill="hold"/>
                                        <p:tgtEl>
                                          <p:spTgt spid="902"/>
                                        </p:tgtEl>
                                        <p:attrNameLst>
                                          <p:attrName>ppt_x</p:attrName>
                                        </p:attrNameLst>
                                      </p:cBhvr>
                                      <p:tavLst>
                                        <p:tav tm="0">
                                          <p:val>
                                            <p:strVal val="#ppt_x"/>
                                          </p:val>
                                        </p:tav>
                                        <p:tav tm="100000">
                                          <p:val>
                                            <p:strVal val="#ppt_x"/>
                                          </p:val>
                                        </p:tav>
                                      </p:tavLst>
                                    </p:anim>
                                    <p:anim calcmode="lin" valueType="num">
                                      <p:cBhvr additive="base">
                                        <p:cTn id="35" dur="500" fill="hold"/>
                                        <p:tgtEl>
                                          <p:spTgt spid="902"/>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01"/>
                                        </p:tgtEl>
                                        <p:attrNameLst>
                                          <p:attrName>style.visibility</p:attrName>
                                        </p:attrNameLst>
                                      </p:cBhvr>
                                      <p:to>
                                        <p:strVal val="visible"/>
                                      </p:to>
                                    </p:set>
                                    <p:anim calcmode="lin" valueType="num">
                                      <p:cBhvr additive="base">
                                        <p:cTn id="38" dur="500" fill="hold"/>
                                        <p:tgtEl>
                                          <p:spTgt spid="901"/>
                                        </p:tgtEl>
                                        <p:attrNameLst>
                                          <p:attrName>ppt_x</p:attrName>
                                        </p:attrNameLst>
                                      </p:cBhvr>
                                      <p:tavLst>
                                        <p:tav tm="0">
                                          <p:val>
                                            <p:strVal val="#ppt_x"/>
                                          </p:val>
                                        </p:tav>
                                        <p:tav tm="100000">
                                          <p:val>
                                            <p:strVal val="#ppt_x"/>
                                          </p:val>
                                        </p:tav>
                                      </p:tavLst>
                                    </p:anim>
                                    <p:anim calcmode="lin" valueType="num">
                                      <p:cBhvr additive="base">
                                        <p:cTn id="39" dur="500" fill="hold"/>
                                        <p:tgtEl>
                                          <p:spTgt spid="90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903"/>
                                        </p:tgtEl>
                                        <p:attrNameLst>
                                          <p:attrName>style.visibility</p:attrName>
                                        </p:attrNameLst>
                                      </p:cBhvr>
                                      <p:to>
                                        <p:strVal val="visible"/>
                                      </p:to>
                                    </p:set>
                                    <p:anim calcmode="lin" valueType="num">
                                      <p:cBhvr additive="base">
                                        <p:cTn id="42" dur="500" fill="hold"/>
                                        <p:tgtEl>
                                          <p:spTgt spid="903"/>
                                        </p:tgtEl>
                                        <p:attrNameLst>
                                          <p:attrName>ppt_x</p:attrName>
                                        </p:attrNameLst>
                                      </p:cBhvr>
                                      <p:tavLst>
                                        <p:tav tm="0">
                                          <p:val>
                                            <p:strVal val="#ppt_x"/>
                                          </p:val>
                                        </p:tav>
                                        <p:tav tm="100000">
                                          <p:val>
                                            <p:strVal val="#ppt_x"/>
                                          </p:val>
                                        </p:tav>
                                      </p:tavLst>
                                    </p:anim>
                                    <p:anim calcmode="lin" valueType="num">
                                      <p:cBhvr additive="base">
                                        <p:cTn id="43"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 grpId="0"/>
      <p:bldP spid="874" grpId="0" animBg="1"/>
      <p:bldP spid="901" grpId="0"/>
      <p:bldP spid="902" grpId="0"/>
      <p:bldP spid="9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41"/>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Fitur Aplikasi</a:t>
            </a:r>
            <a:endParaRPr/>
          </a:p>
        </p:txBody>
      </p:sp>
      <p:grpSp>
        <p:nvGrpSpPr>
          <p:cNvPr id="909" name="Google Shape;909;p41"/>
          <p:cNvGrpSpPr/>
          <p:nvPr/>
        </p:nvGrpSpPr>
        <p:grpSpPr>
          <a:xfrm>
            <a:off x="8684209" y="728167"/>
            <a:ext cx="1131524" cy="3687153"/>
            <a:chOff x="6487400" y="1091050"/>
            <a:chExt cx="430450" cy="2254450"/>
          </a:xfrm>
        </p:grpSpPr>
        <p:sp>
          <p:nvSpPr>
            <p:cNvPr id="910" name="Google Shape;910;p41"/>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41"/>
          <p:cNvSpPr txBox="1"/>
          <p:nvPr/>
        </p:nvSpPr>
        <p:spPr>
          <a:xfrm>
            <a:off x="1687800" y="1378800"/>
            <a:ext cx="5768400" cy="2385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300"/>
              <a:t>Seiring berkembangnya zaman tentunya didunia internet tentunya ini sangat populer diera zaman sekarang mengapa kami berfiikir diera zaman sekarang masyarakat atau khalayak muda tidak akan mau ribet harus mengantri, mencari tempat psikiater atau psikolog. mengapa demikian mungkin dari jarak rumah yang jauh atau keterbatasan para pakar psikiater serta psikolog, jadi kami disini akan membangun sebuah website atau aplikasi ini yang dimana untuk memudahkan para penderita agar tidak kesusahan serta tidak kebingungan, meskipun jauh jarak yang ditempuh mereka bisa konsultasi melalui jarak jauh yakni dengan beberapa fitur website atau aplikasi yang akan kami bangun , berikut rancangan yang sedang kami rancang</a:t>
            </a:r>
            <a:endParaRPr sz="1300"/>
          </a:p>
        </p:txBody>
      </p:sp>
      <p:grpSp>
        <p:nvGrpSpPr>
          <p:cNvPr id="933" name="Google Shape;933;p41"/>
          <p:cNvGrpSpPr/>
          <p:nvPr/>
        </p:nvGrpSpPr>
        <p:grpSpPr>
          <a:xfrm>
            <a:off x="3335609" y="4823965"/>
            <a:ext cx="1131524" cy="572630"/>
            <a:chOff x="6487400" y="1091050"/>
            <a:chExt cx="430450" cy="2254450"/>
          </a:xfrm>
        </p:grpSpPr>
        <p:sp>
          <p:nvSpPr>
            <p:cNvPr id="934" name="Google Shape;934;p41"/>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1"/>
          <p:cNvGrpSpPr/>
          <p:nvPr/>
        </p:nvGrpSpPr>
        <p:grpSpPr>
          <a:xfrm rot="5400000">
            <a:off x="3895" y="19558"/>
            <a:ext cx="1203213" cy="1193732"/>
            <a:chOff x="712817" y="4294652"/>
            <a:chExt cx="623588" cy="618674"/>
          </a:xfrm>
        </p:grpSpPr>
        <p:sp>
          <p:nvSpPr>
            <p:cNvPr id="957" name="Google Shape;957;p41"/>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41"/>
          <p:cNvSpPr/>
          <p:nvPr/>
        </p:nvSpPr>
        <p:spPr>
          <a:xfrm rot="10800000">
            <a:off x="363100" y="-758385"/>
            <a:ext cx="1552500" cy="1552500"/>
          </a:xfrm>
          <a:prstGeom prst="blockArc">
            <a:avLst>
              <a:gd name="adj1" fmla="val 10800000"/>
              <a:gd name="adj2" fmla="val 20830"/>
              <a:gd name="adj3" fmla="val 1586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rot="10800000">
            <a:off x="-198870" y="372221"/>
            <a:ext cx="488400" cy="488400"/>
          </a:xfrm>
          <a:prstGeom prst="donut">
            <a:avLst>
              <a:gd name="adj" fmla="val 223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anim calcmode="lin" valueType="num">
                                      <p:cBhvr>
                                        <p:cTn id="8" dur="1000" fill="hold"/>
                                        <p:tgtEl>
                                          <p:spTgt spid="908"/>
                                        </p:tgtEl>
                                        <p:attrNameLst>
                                          <p:attrName>ppt_x</p:attrName>
                                        </p:attrNameLst>
                                      </p:cBhvr>
                                      <p:tavLst>
                                        <p:tav tm="0">
                                          <p:val>
                                            <p:strVal val="#ppt_x"/>
                                          </p:val>
                                        </p:tav>
                                        <p:tav tm="100000">
                                          <p:val>
                                            <p:strVal val="#ppt_x"/>
                                          </p:val>
                                        </p:tav>
                                      </p:tavLst>
                                    </p:anim>
                                    <p:anim calcmode="lin" valueType="num">
                                      <p:cBhvr>
                                        <p:cTn id="9" dur="1000" fill="hold"/>
                                        <p:tgtEl>
                                          <p:spTgt spid="9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32"/>
                                        </p:tgtEl>
                                        <p:attrNameLst>
                                          <p:attrName>style.visibility</p:attrName>
                                        </p:attrNameLst>
                                      </p:cBhvr>
                                      <p:to>
                                        <p:strVal val="visible"/>
                                      </p:to>
                                    </p:set>
                                    <p:animEffect transition="in" filter="fade">
                                      <p:cBhvr>
                                        <p:cTn id="12" dur="1000"/>
                                        <p:tgtEl>
                                          <p:spTgt spid="932"/>
                                        </p:tgtEl>
                                      </p:cBhvr>
                                    </p:animEffect>
                                    <p:anim calcmode="lin" valueType="num">
                                      <p:cBhvr>
                                        <p:cTn id="13" dur="1000" fill="hold"/>
                                        <p:tgtEl>
                                          <p:spTgt spid="932"/>
                                        </p:tgtEl>
                                        <p:attrNameLst>
                                          <p:attrName>ppt_x</p:attrName>
                                        </p:attrNameLst>
                                      </p:cBhvr>
                                      <p:tavLst>
                                        <p:tav tm="0">
                                          <p:val>
                                            <p:strVal val="#ppt_x"/>
                                          </p:val>
                                        </p:tav>
                                        <p:tav tm="100000">
                                          <p:val>
                                            <p:strVal val="#ppt_x"/>
                                          </p:val>
                                        </p:tav>
                                      </p:tavLst>
                                    </p:anim>
                                    <p:anim calcmode="lin" valueType="num">
                                      <p:cBhvr>
                                        <p:cTn id="14" dur="1000" fill="hold"/>
                                        <p:tgtEl>
                                          <p:spTgt spid="9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78"/>
                                        </p:tgtEl>
                                        <p:attrNameLst>
                                          <p:attrName>style.visibility</p:attrName>
                                        </p:attrNameLst>
                                      </p:cBhvr>
                                      <p:to>
                                        <p:strVal val="visible"/>
                                      </p:to>
                                    </p:set>
                                    <p:animEffect transition="in" filter="fade">
                                      <p:cBhvr>
                                        <p:cTn id="17" dur="1000"/>
                                        <p:tgtEl>
                                          <p:spTgt spid="978"/>
                                        </p:tgtEl>
                                      </p:cBhvr>
                                    </p:animEffect>
                                    <p:anim calcmode="lin" valueType="num">
                                      <p:cBhvr>
                                        <p:cTn id="18" dur="1000" fill="hold"/>
                                        <p:tgtEl>
                                          <p:spTgt spid="978"/>
                                        </p:tgtEl>
                                        <p:attrNameLst>
                                          <p:attrName>ppt_x</p:attrName>
                                        </p:attrNameLst>
                                      </p:cBhvr>
                                      <p:tavLst>
                                        <p:tav tm="0">
                                          <p:val>
                                            <p:strVal val="#ppt_x"/>
                                          </p:val>
                                        </p:tav>
                                        <p:tav tm="100000">
                                          <p:val>
                                            <p:strVal val="#ppt_x"/>
                                          </p:val>
                                        </p:tav>
                                      </p:tavLst>
                                    </p:anim>
                                    <p:anim calcmode="lin" valueType="num">
                                      <p:cBhvr>
                                        <p:cTn id="19" dur="1000" fill="hold"/>
                                        <p:tgtEl>
                                          <p:spTgt spid="9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 grpId="0"/>
      <p:bldP spid="932" grpId="0"/>
      <p:bldP spid="9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2"/>
          <p:cNvSpPr txBox="1">
            <a:spLocks noGrp="1"/>
          </p:cNvSpPr>
          <p:nvPr>
            <p:ph type="title"/>
          </p:nvPr>
        </p:nvSpPr>
        <p:spPr>
          <a:xfrm>
            <a:off x="713250" y="1402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Fitur utama pada aplikasi ini :</a:t>
            </a:r>
            <a:endParaRPr/>
          </a:p>
        </p:txBody>
      </p:sp>
      <p:grpSp>
        <p:nvGrpSpPr>
          <p:cNvPr id="984" name="Google Shape;984;p42"/>
          <p:cNvGrpSpPr/>
          <p:nvPr/>
        </p:nvGrpSpPr>
        <p:grpSpPr>
          <a:xfrm>
            <a:off x="713184" y="4603915"/>
            <a:ext cx="1131524" cy="572630"/>
            <a:chOff x="6487400" y="1091050"/>
            <a:chExt cx="430450" cy="2254450"/>
          </a:xfrm>
        </p:grpSpPr>
        <p:sp>
          <p:nvSpPr>
            <p:cNvPr id="985" name="Google Shape;985;p42"/>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2"/>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2"/>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2"/>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2"/>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2"/>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2"/>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2"/>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2"/>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2"/>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2"/>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2"/>
          <p:cNvGrpSpPr/>
          <p:nvPr/>
        </p:nvGrpSpPr>
        <p:grpSpPr>
          <a:xfrm rot="10800000">
            <a:off x="8303001" y="-4"/>
            <a:ext cx="1000410" cy="870218"/>
            <a:chOff x="4593967" y="1455829"/>
            <a:chExt cx="642483" cy="558871"/>
          </a:xfrm>
        </p:grpSpPr>
        <p:sp>
          <p:nvSpPr>
            <p:cNvPr id="1008" name="Google Shape;1008;p42"/>
            <p:cNvSpPr/>
            <p:nvPr/>
          </p:nvSpPr>
          <p:spPr>
            <a:xfrm>
              <a:off x="4811675" y="1455829"/>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2"/>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42"/>
          <p:cNvSpPr txBox="1"/>
          <p:nvPr/>
        </p:nvSpPr>
        <p:spPr>
          <a:xfrm>
            <a:off x="269175" y="1065275"/>
            <a:ext cx="6201000" cy="3186300"/>
          </a:xfrm>
          <a:prstGeom prst="rect">
            <a:avLst/>
          </a:prstGeom>
          <a:noFill/>
          <a:ln>
            <a:noFill/>
          </a:ln>
        </p:spPr>
        <p:txBody>
          <a:bodyPr spcFirstLastPara="1" wrap="square" lIns="91425" tIns="91425" rIns="91425" bIns="91425" anchor="t" anchorCtr="0">
            <a:spAutoFit/>
          </a:bodyPr>
          <a:lstStyle/>
          <a:p>
            <a:pPr marL="457200" lvl="0" indent="-323850" algn="just" rtl="0">
              <a:lnSpc>
                <a:spcPct val="100000"/>
              </a:lnSpc>
              <a:spcBef>
                <a:spcPts val="0"/>
              </a:spcBef>
              <a:spcAft>
                <a:spcPts val="0"/>
              </a:spcAft>
              <a:buClr>
                <a:srgbClr val="0E2A47"/>
              </a:buClr>
              <a:buSzPts val="1500"/>
              <a:buFont typeface="Comfortaa"/>
              <a:buChar char="❖"/>
            </a:pPr>
            <a:r>
              <a:rPr lang="en" sz="1500" b="1">
                <a:solidFill>
                  <a:srgbClr val="0E2A47"/>
                </a:solidFill>
                <a:latin typeface="Comfortaa"/>
                <a:ea typeface="Comfortaa"/>
                <a:cs typeface="Comfortaa"/>
                <a:sym typeface="Comfortaa"/>
              </a:rPr>
              <a:t>Tes kepribadian Untuk melakukan tes kepribadian pengguna </a:t>
            </a:r>
            <a:endParaRPr sz="1500" b="1">
              <a:solidFill>
                <a:srgbClr val="0E2A47"/>
              </a:solidFill>
              <a:latin typeface="Comfortaa"/>
              <a:ea typeface="Comfortaa"/>
              <a:cs typeface="Comfortaa"/>
              <a:sym typeface="Comfortaa"/>
            </a:endParaRPr>
          </a:p>
          <a:p>
            <a:pPr marL="457200" lvl="0" indent="-323850" algn="just" rtl="0">
              <a:lnSpc>
                <a:spcPct val="100000"/>
              </a:lnSpc>
              <a:spcBef>
                <a:spcPts val="0"/>
              </a:spcBef>
              <a:spcAft>
                <a:spcPts val="0"/>
              </a:spcAft>
              <a:buClr>
                <a:srgbClr val="0E2A47"/>
              </a:buClr>
              <a:buSzPts val="1500"/>
              <a:buFont typeface="Comfortaa"/>
              <a:buChar char="❖"/>
            </a:pPr>
            <a:r>
              <a:rPr lang="en" sz="1500" b="1">
                <a:solidFill>
                  <a:srgbClr val="0E2A47"/>
                </a:solidFill>
                <a:latin typeface="Comfortaa"/>
                <a:ea typeface="Comfortaa"/>
                <a:cs typeface="Comfortaa"/>
                <a:sym typeface="Comfortaa"/>
              </a:rPr>
              <a:t>Hasil Tes Untuk mengetahui hasil dari tes yang dijalankan pengguna, apakah jenis penyakit yang diderita serta sudah stadium berapa penderita tersebut. </a:t>
            </a:r>
            <a:endParaRPr sz="1500" b="1">
              <a:solidFill>
                <a:srgbClr val="0E2A47"/>
              </a:solidFill>
              <a:latin typeface="Comfortaa"/>
              <a:ea typeface="Comfortaa"/>
              <a:cs typeface="Comfortaa"/>
              <a:sym typeface="Comfortaa"/>
            </a:endParaRPr>
          </a:p>
          <a:p>
            <a:pPr marL="457200" lvl="0" indent="-323850" algn="just" rtl="0">
              <a:lnSpc>
                <a:spcPct val="100000"/>
              </a:lnSpc>
              <a:spcBef>
                <a:spcPts val="0"/>
              </a:spcBef>
              <a:spcAft>
                <a:spcPts val="0"/>
              </a:spcAft>
              <a:buClr>
                <a:srgbClr val="0E2A47"/>
              </a:buClr>
              <a:buSzPts val="1500"/>
              <a:buFont typeface="Comfortaa"/>
              <a:buChar char="❖"/>
            </a:pPr>
            <a:r>
              <a:rPr lang="en" sz="1500" b="1">
                <a:solidFill>
                  <a:srgbClr val="0E2A47"/>
                </a:solidFill>
                <a:latin typeface="Comfortaa"/>
                <a:ea typeface="Comfortaa"/>
                <a:cs typeface="Comfortaa"/>
                <a:sym typeface="Comfortaa"/>
              </a:rPr>
              <a:t>Layanan Konsultasi Untuk memberikan layanan konsultasi kepada pengguna. bisa melalui konsultasi online atau via WA, atau bisa juga konsultasi offline (secara langsung). </a:t>
            </a:r>
            <a:endParaRPr sz="1500" b="1">
              <a:solidFill>
                <a:srgbClr val="0E2A47"/>
              </a:solidFill>
              <a:latin typeface="Comfortaa"/>
              <a:ea typeface="Comfortaa"/>
              <a:cs typeface="Comfortaa"/>
              <a:sym typeface="Comfortaa"/>
            </a:endParaRPr>
          </a:p>
          <a:p>
            <a:pPr marL="457200" lvl="0" indent="-323850" algn="just" rtl="0">
              <a:lnSpc>
                <a:spcPct val="100000"/>
              </a:lnSpc>
              <a:spcBef>
                <a:spcPts val="0"/>
              </a:spcBef>
              <a:spcAft>
                <a:spcPts val="0"/>
              </a:spcAft>
              <a:buClr>
                <a:srgbClr val="0E2A47"/>
              </a:buClr>
              <a:buSzPts val="1500"/>
              <a:buFont typeface="Comfortaa"/>
              <a:buChar char="❖"/>
            </a:pPr>
            <a:r>
              <a:rPr lang="en" sz="1500" b="1">
                <a:solidFill>
                  <a:srgbClr val="0E2A47"/>
                </a:solidFill>
                <a:latin typeface="Comfortaa"/>
                <a:ea typeface="Comfortaa"/>
                <a:cs typeface="Comfortaa"/>
                <a:sym typeface="Comfortaa"/>
              </a:rPr>
              <a:t>Dan tentunya untuk fitur website atau aplikasi tidak jauh beda dengan website psikolog, psikiater dan lain sebagainya.</a:t>
            </a:r>
            <a:endParaRPr sz="1500" b="1">
              <a:solidFill>
                <a:srgbClr val="0E2A47"/>
              </a:solidFill>
              <a:latin typeface="Comfortaa"/>
              <a:ea typeface="Comfortaa"/>
              <a:cs typeface="Comfortaa"/>
              <a:sym typeface="Comfortaa"/>
            </a:endParaRPr>
          </a:p>
        </p:txBody>
      </p:sp>
      <p:grpSp>
        <p:nvGrpSpPr>
          <p:cNvPr id="1011" name="Google Shape;1011;p42"/>
          <p:cNvGrpSpPr/>
          <p:nvPr/>
        </p:nvGrpSpPr>
        <p:grpSpPr>
          <a:xfrm>
            <a:off x="7069767" y="2601793"/>
            <a:ext cx="2009230" cy="2445116"/>
            <a:chOff x="4603282" y="1819676"/>
            <a:chExt cx="1573769" cy="1933815"/>
          </a:xfrm>
        </p:grpSpPr>
        <p:sp>
          <p:nvSpPr>
            <p:cNvPr id="1012" name="Google Shape;1012;p42"/>
            <p:cNvSpPr/>
            <p:nvPr/>
          </p:nvSpPr>
          <p:spPr>
            <a:xfrm>
              <a:off x="6143828" y="1860230"/>
              <a:ext cx="33223" cy="2839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2"/>
            <p:cNvSpPr/>
            <p:nvPr/>
          </p:nvSpPr>
          <p:spPr>
            <a:xfrm>
              <a:off x="6103381" y="1860230"/>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2"/>
            <p:cNvSpPr/>
            <p:nvPr/>
          </p:nvSpPr>
          <p:spPr>
            <a:xfrm>
              <a:off x="6143828" y="2143932"/>
              <a:ext cx="33223" cy="28446"/>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2"/>
            <p:cNvSpPr/>
            <p:nvPr/>
          </p:nvSpPr>
          <p:spPr>
            <a:xfrm>
              <a:off x="6103381" y="2184499"/>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2"/>
            <p:cNvSpPr/>
            <p:nvPr/>
          </p:nvSpPr>
          <p:spPr>
            <a:xfrm>
              <a:off x="6103381" y="2143932"/>
              <a:ext cx="33103" cy="28446"/>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2"/>
            <p:cNvSpPr/>
            <p:nvPr/>
          </p:nvSpPr>
          <p:spPr>
            <a:xfrm>
              <a:off x="6062814"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2"/>
            <p:cNvSpPr/>
            <p:nvPr/>
          </p:nvSpPr>
          <p:spPr>
            <a:xfrm>
              <a:off x="6062814" y="2143932"/>
              <a:ext cx="33116" cy="28446"/>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2"/>
            <p:cNvSpPr/>
            <p:nvPr/>
          </p:nvSpPr>
          <p:spPr>
            <a:xfrm>
              <a:off x="6062814" y="1981797"/>
              <a:ext cx="33116" cy="28446"/>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2"/>
            <p:cNvSpPr/>
            <p:nvPr/>
          </p:nvSpPr>
          <p:spPr>
            <a:xfrm>
              <a:off x="6062814" y="1941244"/>
              <a:ext cx="33116" cy="28446"/>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2"/>
            <p:cNvSpPr/>
            <p:nvPr/>
          </p:nvSpPr>
          <p:spPr>
            <a:xfrm>
              <a:off x="6062814" y="1900797"/>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2"/>
            <p:cNvSpPr/>
            <p:nvPr/>
          </p:nvSpPr>
          <p:spPr>
            <a:xfrm>
              <a:off x="6062814" y="1860230"/>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2"/>
            <p:cNvSpPr/>
            <p:nvPr/>
          </p:nvSpPr>
          <p:spPr>
            <a:xfrm>
              <a:off x="6022260" y="2062931"/>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2"/>
            <p:cNvSpPr/>
            <p:nvPr/>
          </p:nvSpPr>
          <p:spPr>
            <a:xfrm>
              <a:off x="6022260" y="2022364"/>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2"/>
            <p:cNvSpPr/>
            <p:nvPr/>
          </p:nvSpPr>
          <p:spPr>
            <a:xfrm>
              <a:off x="6022260" y="1981797"/>
              <a:ext cx="33103" cy="28446"/>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2"/>
            <p:cNvSpPr/>
            <p:nvPr/>
          </p:nvSpPr>
          <p:spPr>
            <a:xfrm>
              <a:off x="6022260" y="1941244"/>
              <a:ext cx="33103" cy="28446"/>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2"/>
            <p:cNvSpPr/>
            <p:nvPr/>
          </p:nvSpPr>
          <p:spPr>
            <a:xfrm>
              <a:off x="6022260" y="1900797"/>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2"/>
            <p:cNvSpPr/>
            <p:nvPr/>
          </p:nvSpPr>
          <p:spPr>
            <a:xfrm>
              <a:off x="6022260" y="1860230"/>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2"/>
            <p:cNvSpPr/>
            <p:nvPr/>
          </p:nvSpPr>
          <p:spPr>
            <a:xfrm>
              <a:off x="6022260" y="181967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2"/>
            <p:cNvSpPr/>
            <p:nvPr/>
          </p:nvSpPr>
          <p:spPr>
            <a:xfrm>
              <a:off x="5981693" y="2103485"/>
              <a:ext cx="33076" cy="2834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2"/>
            <p:cNvSpPr/>
            <p:nvPr/>
          </p:nvSpPr>
          <p:spPr>
            <a:xfrm>
              <a:off x="5981693" y="2062931"/>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2"/>
            <p:cNvSpPr/>
            <p:nvPr/>
          </p:nvSpPr>
          <p:spPr>
            <a:xfrm>
              <a:off x="5981693" y="2022364"/>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2"/>
            <p:cNvSpPr/>
            <p:nvPr/>
          </p:nvSpPr>
          <p:spPr>
            <a:xfrm>
              <a:off x="5981693" y="1981797"/>
              <a:ext cx="33116" cy="28446"/>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2"/>
            <p:cNvSpPr/>
            <p:nvPr/>
          </p:nvSpPr>
          <p:spPr>
            <a:xfrm>
              <a:off x="5981693" y="1941244"/>
              <a:ext cx="33116" cy="28446"/>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2"/>
            <p:cNvSpPr/>
            <p:nvPr/>
          </p:nvSpPr>
          <p:spPr>
            <a:xfrm>
              <a:off x="5981693" y="1900797"/>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2"/>
            <p:cNvSpPr/>
            <p:nvPr/>
          </p:nvSpPr>
          <p:spPr>
            <a:xfrm>
              <a:off x="5981693" y="1860230"/>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2"/>
            <p:cNvSpPr/>
            <p:nvPr/>
          </p:nvSpPr>
          <p:spPr>
            <a:xfrm>
              <a:off x="5981693" y="181967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2"/>
            <p:cNvSpPr/>
            <p:nvPr/>
          </p:nvSpPr>
          <p:spPr>
            <a:xfrm>
              <a:off x="5941139"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2"/>
            <p:cNvSpPr/>
            <p:nvPr/>
          </p:nvSpPr>
          <p:spPr>
            <a:xfrm>
              <a:off x="5941139" y="2062931"/>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2"/>
            <p:cNvSpPr/>
            <p:nvPr/>
          </p:nvSpPr>
          <p:spPr>
            <a:xfrm>
              <a:off x="5941139" y="2022364"/>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2"/>
            <p:cNvSpPr/>
            <p:nvPr/>
          </p:nvSpPr>
          <p:spPr>
            <a:xfrm>
              <a:off x="5941139" y="1981797"/>
              <a:ext cx="33103" cy="28446"/>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2"/>
            <p:cNvSpPr/>
            <p:nvPr/>
          </p:nvSpPr>
          <p:spPr>
            <a:xfrm>
              <a:off x="5941139" y="1941244"/>
              <a:ext cx="33103" cy="28446"/>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2"/>
            <p:cNvSpPr/>
            <p:nvPr/>
          </p:nvSpPr>
          <p:spPr>
            <a:xfrm>
              <a:off x="5941139" y="1900797"/>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2"/>
            <p:cNvSpPr/>
            <p:nvPr/>
          </p:nvSpPr>
          <p:spPr>
            <a:xfrm>
              <a:off x="5941139" y="1860230"/>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2"/>
            <p:cNvSpPr/>
            <p:nvPr/>
          </p:nvSpPr>
          <p:spPr>
            <a:xfrm>
              <a:off x="5941139" y="181967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2"/>
            <p:cNvSpPr/>
            <p:nvPr/>
          </p:nvSpPr>
          <p:spPr>
            <a:xfrm>
              <a:off x="5900679" y="2103485"/>
              <a:ext cx="33116" cy="2834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2"/>
            <p:cNvSpPr/>
            <p:nvPr/>
          </p:nvSpPr>
          <p:spPr>
            <a:xfrm>
              <a:off x="5900679" y="206293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2"/>
            <p:cNvSpPr/>
            <p:nvPr/>
          </p:nvSpPr>
          <p:spPr>
            <a:xfrm>
              <a:off x="5900679" y="2022364"/>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2"/>
            <p:cNvSpPr/>
            <p:nvPr/>
          </p:nvSpPr>
          <p:spPr>
            <a:xfrm>
              <a:off x="5900679" y="1981797"/>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2"/>
            <p:cNvSpPr/>
            <p:nvPr/>
          </p:nvSpPr>
          <p:spPr>
            <a:xfrm>
              <a:off x="5900679" y="1941244"/>
              <a:ext cx="33116" cy="28446"/>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2"/>
            <p:cNvSpPr/>
            <p:nvPr/>
          </p:nvSpPr>
          <p:spPr>
            <a:xfrm>
              <a:off x="5900679" y="1900797"/>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2"/>
            <p:cNvSpPr/>
            <p:nvPr/>
          </p:nvSpPr>
          <p:spPr>
            <a:xfrm>
              <a:off x="5900679" y="1860230"/>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2"/>
            <p:cNvSpPr/>
            <p:nvPr/>
          </p:nvSpPr>
          <p:spPr>
            <a:xfrm>
              <a:off x="5900679" y="1819676"/>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2"/>
            <p:cNvSpPr/>
            <p:nvPr/>
          </p:nvSpPr>
          <p:spPr>
            <a:xfrm>
              <a:off x="5860125" y="2143932"/>
              <a:ext cx="33103" cy="28446"/>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2"/>
            <p:cNvSpPr/>
            <p:nvPr/>
          </p:nvSpPr>
          <p:spPr>
            <a:xfrm>
              <a:off x="5860125"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2"/>
            <p:cNvSpPr/>
            <p:nvPr/>
          </p:nvSpPr>
          <p:spPr>
            <a:xfrm>
              <a:off x="5860125" y="2062931"/>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2"/>
            <p:cNvSpPr/>
            <p:nvPr/>
          </p:nvSpPr>
          <p:spPr>
            <a:xfrm>
              <a:off x="5860125" y="2022364"/>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2"/>
            <p:cNvSpPr/>
            <p:nvPr/>
          </p:nvSpPr>
          <p:spPr>
            <a:xfrm>
              <a:off x="5860125" y="1981797"/>
              <a:ext cx="33103" cy="28446"/>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2"/>
            <p:cNvSpPr/>
            <p:nvPr/>
          </p:nvSpPr>
          <p:spPr>
            <a:xfrm>
              <a:off x="5860125" y="1941244"/>
              <a:ext cx="33103" cy="28446"/>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2"/>
            <p:cNvSpPr/>
            <p:nvPr/>
          </p:nvSpPr>
          <p:spPr>
            <a:xfrm>
              <a:off x="5860125" y="1900797"/>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2"/>
            <p:cNvSpPr/>
            <p:nvPr/>
          </p:nvSpPr>
          <p:spPr>
            <a:xfrm>
              <a:off x="5860125" y="1860230"/>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2"/>
            <p:cNvSpPr/>
            <p:nvPr/>
          </p:nvSpPr>
          <p:spPr>
            <a:xfrm>
              <a:off x="5860125" y="181967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2"/>
            <p:cNvSpPr/>
            <p:nvPr/>
          </p:nvSpPr>
          <p:spPr>
            <a:xfrm>
              <a:off x="5819558"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2"/>
            <p:cNvSpPr/>
            <p:nvPr/>
          </p:nvSpPr>
          <p:spPr>
            <a:xfrm>
              <a:off x="5819558" y="2143932"/>
              <a:ext cx="33116" cy="28446"/>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2"/>
            <p:cNvSpPr/>
            <p:nvPr/>
          </p:nvSpPr>
          <p:spPr>
            <a:xfrm>
              <a:off x="5819558" y="2103485"/>
              <a:ext cx="33116" cy="2834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p:cNvSpPr/>
            <p:nvPr/>
          </p:nvSpPr>
          <p:spPr>
            <a:xfrm>
              <a:off x="5819558" y="2062931"/>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p:cNvSpPr/>
            <p:nvPr/>
          </p:nvSpPr>
          <p:spPr>
            <a:xfrm>
              <a:off x="5819558" y="2022364"/>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p:cNvSpPr/>
            <p:nvPr/>
          </p:nvSpPr>
          <p:spPr>
            <a:xfrm>
              <a:off x="5819558" y="1981797"/>
              <a:ext cx="33116" cy="28446"/>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2"/>
            <p:cNvSpPr/>
            <p:nvPr/>
          </p:nvSpPr>
          <p:spPr>
            <a:xfrm>
              <a:off x="5819558" y="1941244"/>
              <a:ext cx="33116" cy="28446"/>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2"/>
            <p:cNvSpPr/>
            <p:nvPr/>
          </p:nvSpPr>
          <p:spPr>
            <a:xfrm>
              <a:off x="5819558" y="1900797"/>
              <a:ext cx="33116" cy="28433"/>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5819558" y="1860230"/>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5819558" y="181967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2"/>
            <p:cNvSpPr/>
            <p:nvPr/>
          </p:nvSpPr>
          <p:spPr>
            <a:xfrm>
              <a:off x="5779005" y="2184499"/>
              <a:ext cx="33209" cy="2839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a:off x="5779005" y="2143932"/>
              <a:ext cx="33209" cy="28446"/>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2"/>
            <p:cNvSpPr/>
            <p:nvPr/>
          </p:nvSpPr>
          <p:spPr>
            <a:xfrm>
              <a:off x="5779005" y="2103485"/>
              <a:ext cx="33209" cy="2834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5779005" y="2062931"/>
              <a:ext cx="33209" cy="28380"/>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2"/>
            <p:cNvSpPr/>
            <p:nvPr/>
          </p:nvSpPr>
          <p:spPr>
            <a:xfrm>
              <a:off x="5779005" y="2022364"/>
              <a:ext cx="33209" cy="28393"/>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2"/>
            <p:cNvSpPr/>
            <p:nvPr/>
          </p:nvSpPr>
          <p:spPr>
            <a:xfrm>
              <a:off x="5779005" y="1981797"/>
              <a:ext cx="33209" cy="28446"/>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5779005" y="1941244"/>
              <a:ext cx="33209" cy="28446"/>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5779005" y="1900797"/>
              <a:ext cx="33209" cy="28380"/>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5779005" y="1860230"/>
              <a:ext cx="33209" cy="2839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5779005" y="1819676"/>
              <a:ext cx="33209" cy="28380"/>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5738544" y="2143932"/>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p:nvPr/>
          </p:nvSpPr>
          <p:spPr>
            <a:xfrm>
              <a:off x="5738544" y="2103485"/>
              <a:ext cx="33116" cy="2834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2"/>
            <p:cNvSpPr/>
            <p:nvPr/>
          </p:nvSpPr>
          <p:spPr>
            <a:xfrm>
              <a:off x="5738544" y="206293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5738544" y="2022364"/>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5738544" y="1981797"/>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2"/>
            <p:cNvSpPr/>
            <p:nvPr/>
          </p:nvSpPr>
          <p:spPr>
            <a:xfrm>
              <a:off x="5738544" y="1941244"/>
              <a:ext cx="33116" cy="28446"/>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2"/>
            <p:cNvSpPr/>
            <p:nvPr/>
          </p:nvSpPr>
          <p:spPr>
            <a:xfrm>
              <a:off x="5738544" y="1900797"/>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2"/>
            <p:cNvSpPr/>
            <p:nvPr/>
          </p:nvSpPr>
          <p:spPr>
            <a:xfrm>
              <a:off x="5738544" y="1860230"/>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2"/>
            <p:cNvSpPr/>
            <p:nvPr/>
          </p:nvSpPr>
          <p:spPr>
            <a:xfrm>
              <a:off x="5738544" y="1819676"/>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2"/>
            <p:cNvSpPr/>
            <p:nvPr/>
          </p:nvSpPr>
          <p:spPr>
            <a:xfrm>
              <a:off x="5697990" y="1981797"/>
              <a:ext cx="33103" cy="28446"/>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2"/>
            <p:cNvSpPr/>
            <p:nvPr/>
          </p:nvSpPr>
          <p:spPr>
            <a:xfrm>
              <a:off x="5697990" y="1941244"/>
              <a:ext cx="33103" cy="28446"/>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2"/>
            <p:cNvSpPr/>
            <p:nvPr/>
          </p:nvSpPr>
          <p:spPr>
            <a:xfrm>
              <a:off x="5697990" y="1900797"/>
              <a:ext cx="33103" cy="28380"/>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a:off x="5697990" y="1860230"/>
              <a:ext cx="33103" cy="28393"/>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5657317" y="1941244"/>
              <a:ext cx="33116" cy="28446"/>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2"/>
            <p:cNvSpPr/>
            <p:nvPr/>
          </p:nvSpPr>
          <p:spPr>
            <a:xfrm>
              <a:off x="5657317" y="1900797"/>
              <a:ext cx="33116" cy="28380"/>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2"/>
            <p:cNvSpPr/>
            <p:nvPr/>
          </p:nvSpPr>
          <p:spPr>
            <a:xfrm>
              <a:off x="5657317" y="1860230"/>
              <a:ext cx="33116" cy="28393"/>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a:off x="5616750" y="1941244"/>
              <a:ext cx="33223" cy="28446"/>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a:off x="5616750" y="1900797"/>
              <a:ext cx="33223" cy="28380"/>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a:off x="5941139" y="3197981"/>
              <a:ext cx="33103" cy="28433"/>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a:off x="5941139" y="3157520"/>
              <a:ext cx="33183" cy="28366"/>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2"/>
            <p:cNvSpPr/>
            <p:nvPr/>
          </p:nvSpPr>
          <p:spPr>
            <a:xfrm>
              <a:off x="5941139" y="3116967"/>
              <a:ext cx="33183" cy="28353"/>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5900679" y="3319761"/>
              <a:ext cx="33116" cy="28366"/>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2"/>
            <p:cNvSpPr/>
            <p:nvPr/>
          </p:nvSpPr>
          <p:spPr>
            <a:xfrm>
              <a:off x="5900572" y="3279101"/>
              <a:ext cx="33223" cy="28459"/>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2"/>
            <p:cNvSpPr/>
            <p:nvPr/>
          </p:nvSpPr>
          <p:spPr>
            <a:xfrm>
              <a:off x="5900679" y="3238534"/>
              <a:ext cx="33116" cy="28446"/>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p:cNvSpPr/>
            <p:nvPr/>
          </p:nvSpPr>
          <p:spPr>
            <a:xfrm>
              <a:off x="5900679" y="3197981"/>
              <a:ext cx="33116" cy="28433"/>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p:nvPr/>
          </p:nvSpPr>
          <p:spPr>
            <a:xfrm>
              <a:off x="5900679" y="3157520"/>
              <a:ext cx="33116" cy="28366"/>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2"/>
            <p:cNvSpPr/>
            <p:nvPr/>
          </p:nvSpPr>
          <p:spPr>
            <a:xfrm>
              <a:off x="5900679" y="3116967"/>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2"/>
            <p:cNvSpPr/>
            <p:nvPr/>
          </p:nvSpPr>
          <p:spPr>
            <a:xfrm>
              <a:off x="5860125" y="3319761"/>
              <a:ext cx="33103" cy="28366"/>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2"/>
            <p:cNvSpPr/>
            <p:nvPr/>
          </p:nvSpPr>
          <p:spPr>
            <a:xfrm>
              <a:off x="5860125" y="3279101"/>
              <a:ext cx="33209" cy="28459"/>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5860125" y="3238534"/>
              <a:ext cx="33103" cy="28446"/>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5860125" y="3197981"/>
              <a:ext cx="33103" cy="28433"/>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5860125" y="3157520"/>
              <a:ext cx="33103" cy="28366"/>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5860125" y="3116967"/>
              <a:ext cx="33103" cy="28393"/>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5819558" y="3360222"/>
              <a:ext cx="33116" cy="28459"/>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5819558" y="3319761"/>
              <a:ext cx="33116" cy="28366"/>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2"/>
            <p:cNvSpPr/>
            <p:nvPr/>
          </p:nvSpPr>
          <p:spPr>
            <a:xfrm>
              <a:off x="5819558" y="3279101"/>
              <a:ext cx="33223" cy="28459"/>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5819558" y="3238534"/>
              <a:ext cx="33116" cy="28446"/>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5819558" y="3197981"/>
              <a:ext cx="33116" cy="28459"/>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5819558" y="3157520"/>
              <a:ext cx="33116" cy="28366"/>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5819558" y="3116967"/>
              <a:ext cx="33116" cy="2839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5819558" y="3076400"/>
              <a:ext cx="33116" cy="2839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5779005" y="3441343"/>
              <a:ext cx="33209" cy="28393"/>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5779005" y="3400776"/>
              <a:ext cx="33209" cy="28393"/>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5779005" y="3360222"/>
              <a:ext cx="33103" cy="28459"/>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2"/>
            <p:cNvSpPr/>
            <p:nvPr/>
          </p:nvSpPr>
          <p:spPr>
            <a:xfrm>
              <a:off x="5779005" y="3319761"/>
              <a:ext cx="33103" cy="28366"/>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a:off x="5779005" y="3279101"/>
              <a:ext cx="33209" cy="28459"/>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5779005" y="3238534"/>
              <a:ext cx="33209" cy="28446"/>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a:off x="5779005" y="3197981"/>
              <a:ext cx="33209" cy="28433"/>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a:off x="5779005" y="3157520"/>
              <a:ext cx="33103" cy="28366"/>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5779005" y="3116967"/>
              <a:ext cx="33209" cy="28393"/>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5779005" y="3076400"/>
              <a:ext cx="33209" cy="28393"/>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5779005" y="3035846"/>
              <a:ext cx="33209" cy="28433"/>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5738544" y="3522357"/>
              <a:ext cx="33116" cy="28433"/>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5738544" y="3481896"/>
              <a:ext cx="33116" cy="28366"/>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5738544" y="3441343"/>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5738544" y="3400776"/>
              <a:ext cx="33116" cy="28393"/>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5738438" y="3360222"/>
              <a:ext cx="33223" cy="28459"/>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5738438" y="3319761"/>
              <a:ext cx="33223" cy="28366"/>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5738438" y="3279101"/>
              <a:ext cx="33223" cy="28459"/>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5738544" y="3238534"/>
              <a:ext cx="33116" cy="28446"/>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5738544" y="3197981"/>
              <a:ext cx="33116" cy="28433"/>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5738438" y="3157520"/>
              <a:ext cx="33223" cy="28366"/>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5738438" y="3116967"/>
              <a:ext cx="33223" cy="28393"/>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5738438" y="3076400"/>
              <a:ext cx="33223" cy="28393"/>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5738438" y="3035846"/>
              <a:ext cx="33223" cy="28433"/>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5738438" y="2995279"/>
              <a:ext cx="33223" cy="28446"/>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5697990" y="3562910"/>
              <a:ext cx="33103" cy="28446"/>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5697990" y="3522357"/>
              <a:ext cx="33103" cy="28433"/>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5697990" y="3481896"/>
              <a:ext cx="33103" cy="28366"/>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5697990" y="3441343"/>
              <a:ext cx="33103" cy="28393"/>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5697990" y="3400776"/>
              <a:ext cx="33103" cy="28393"/>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5697871" y="3360222"/>
              <a:ext cx="33223" cy="28459"/>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5697990" y="3319761"/>
              <a:ext cx="33103" cy="28366"/>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5697871" y="3279101"/>
              <a:ext cx="33329" cy="28459"/>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5697990" y="3238534"/>
              <a:ext cx="33103" cy="28446"/>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5697990" y="3197981"/>
              <a:ext cx="33103" cy="28433"/>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5697990" y="3157520"/>
              <a:ext cx="33103" cy="28366"/>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5697990" y="3116967"/>
              <a:ext cx="33103" cy="28393"/>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5697990" y="3076400"/>
              <a:ext cx="33103" cy="28393"/>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5697911" y="3035846"/>
              <a:ext cx="33183" cy="28433"/>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5697911" y="2995279"/>
              <a:ext cx="33183" cy="28446"/>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5697990" y="2954832"/>
              <a:ext cx="33103" cy="28353"/>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5697990" y="2346634"/>
              <a:ext cx="33103" cy="28446"/>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5657317" y="3603477"/>
              <a:ext cx="33116" cy="28393"/>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5657317" y="3562910"/>
              <a:ext cx="33116" cy="28446"/>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5657317" y="3522357"/>
              <a:ext cx="33116" cy="28433"/>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5657317" y="3481896"/>
              <a:ext cx="33116" cy="2834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5657317" y="3441343"/>
              <a:ext cx="33116" cy="28393"/>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5657317" y="3400776"/>
              <a:ext cx="33116" cy="28393"/>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5657317" y="3360222"/>
              <a:ext cx="33116" cy="28459"/>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5657317" y="3319761"/>
              <a:ext cx="33116" cy="28366"/>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5657317" y="3279101"/>
              <a:ext cx="33223" cy="28459"/>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5657317" y="3238534"/>
              <a:ext cx="33116" cy="28446"/>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5657317" y="3197981"/>
              <a:ext cx="33116" cy="28433"/>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5657317" y="3157520"/>
              <a:ext cx="33116" cy="28366"/>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5657317" y="3116967"/>
              <a:ext cx="33116" cy="28393"/>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5657317" y="3076400"/>
              <a:ext cx="33223" cy="28393"/>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5657317" y="3035846"/>
              <a:ext cx="33223" cy="28433"/>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5657317" y="2995279"/>
              <a:ext cx="33223" cy="28473"/>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5657317" y="2954832"/>
              <a:ext cx="33116" cy="28366"/>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2"/>
            <p:cNvSpPr/>
            <p:nvPr/>
          </p:nvSpPr>
          <p:spPr>
            <a:xfrm>
              <a:off x="5657317" y="2427754"/>
              <a:ext cx="33116" cy="28393"/>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5657317" y="2346634"/>
              <a:ext cx="33116" cy="28446"/>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5657317" y="2306067"/>
              <a:ext cx="33116" cy="28446"/>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5616750" y="3725045"/>
              <a:ext cx="33223" cy="28446"/>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5616750" y="3603477"/>
              <a:ext cx="33223" cy="2839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5616750" y="3562910"/>
              <a:ext cx="33223" cy="28446"/>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5616750" y="3522357"/>
              <a:ext cx="33223" cy="28433"/>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5616750" y="3481896"/>
              <a:ext cx="33223" cy="28366"/>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2"/>
            <p:cNvSpPr/>
            <p:nvPr/>
          </p:nvSpPr>
          <p:spPr>
            <a:xfrm>
              <a:off x="5616750" y="3441343"/>
              <a:ext cx="33223" cy="2839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5616750" y="3400776"/>
              <a:ext cx="33223" cy="28393"/>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5616750" y="3360222"/>
              <a:ext cx="33223" cy="28459"/>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5616750" y="3319761"/>
              <a:ext cx="33223" cy="28366"/>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5616750" y="3279101"/>
              <a:ext cx="33223" cy="28459"/>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5616750" y="3238534"/>
              <a:ext cx="33223" cy="28446"/>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5616750" y="3197981"/>
              <a:ext cx="33223" cy="28433"/>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5616750" y="3157520"/>
              <a:ext cx="33223" cy="28366"/>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5616750" y="3116967"/>
              <a:ext cx="33223" cy="28393"/>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5616750" y="3076400"/>
              <a:ext cx="33223" cy="28393"/>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5616750" y="3035846"/>
              <a:ext cx="33223" cy="28433"/>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5616750" y="2995279"/>
              <a:ext cx="33223" cy="28446"/>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5616750" y="2954832"/>
              <a:ext cx="33223" cy="28353"/>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5616750" y="2427754"/>
              <a:ext cx="33223" cy="28393"/>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5616750" y="2346634"/>
              <a:ext cx="33223" cy="28446"/>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5616750" y="2306067"/>
              <a:ext cx="33223" cy="28446"/>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5616750" y="2265620"/>
              <a:ext cx="33223" cy="28353"/>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2"/>
            <p:cNvSpPr/>
            <p:nvPr/>
          </p:nvSpPr>
          <p:spPr>
            <a:xfrm>
              <a:off x="5616750" y="2225066"/>
              <a:ext cx="33223" cy="28380"/>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2"/>
            <p:cNvSpPr/>
            <p:nvPr/>
          </p:nvSpPr>
          <p:spPr>
            <a:xfrm>
              <a:off x="5616750" y="2103485"/>
              <a:ext cx="33223" cy="2834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2"/>
            <p:cNvSpPr/>
            <p:nvPr/>
          </p:nvSpPr>
          <p:spPr>
            <a:xfrm>
              <a:off x="5616750" y="2062931"/>
              <a:ext cx="33223" cy="28380"/>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5616750" y="1819676"/>
              <a:ext cx="33223" cy="28380"/>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5576303" y="3725045"/>
              <a:ext cx="33116" cy="28446"/>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5576303" y="3684598"/>
              <a:ext cx="33116" cy="283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5576303" y="3644031"/>
              <a:ext cx="33116" cy="28366"/>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5576303" y="3603477"/>
              <a:ext cx="33116" cy="2839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5576303" y="3562910"/>
              <a:ext cx="33116" cy="28446"/>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5576303" y="3522357"/>
              <a:ext cx="33116" cy="28433"/>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5576303" y="3481896"/>
              <a:ext cx="33116" cy="28366"/>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5576303" y="3238534"/>
              <a:ext cx="33116" cy="28446"/>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5576303" y="3197981"/>
              <a:ext cx="33116" cy="28433"/>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5576303" y="3157520"/>
              <a:ext cx="33116" cy="28366"/>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5576303" y="3116967"/>
              <a:ext cx="33116" cy="2839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5576223" y="3076400"/>
              <a:ext cx="33196" cy="28393"/>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5576223" y="3035846"/>
              <a:ext cx="33196" cy="28433"/>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5576223" y="2995279"/>
              <a:ext cx="33196" cy="28446"/>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5576303" y="2954832"/>
              <a:ext cx="33116" cy="283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5576303" y="2914265"/>
              <a:ext cx="33116" cy="28393"/>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5576303" y="2833144"/>
              <a:ext cx="33116" cy="28446"/>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5576303" y="2468321"/>
              <a:ext cx="33183" cy="28433"/>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5576303" y="2427754"/>
              <a:ext cx="33116" cy="28393"/>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5576303" y="2387201"/>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5576303" y="2346634"/>
              <a:ext cx="33116" cy="28446"/>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5576303" y="2265620"/>
              <a:ext cx="33116" cy="28353"/>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2"/>
            <p:cNvSpPr/>
            <p:nvPr/>
          </p:nvSpPr>
          <p:spPr>
            <a:xfrm>
              <a:off x="5576303" y="2143932"/>
              <a:ext cx="33116" cy="28446"/>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a:off x="5576303" y="2103485"/>
              <a:ext cx="33116" cy="2834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a:off x="5576303" y="2062931"/>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5576303" y="2022364"/>
              <a:ext cx="33116" cy="2839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5576303" y="1860230"/>
              <a:ext cx="33116" cy="2839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5576303" y="1819676"/>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5535736" y="3684598"/>
              <a:ext cx="33116" cy="283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5535736" y="3644031"/>
              <a:ext cx="33116" cy="28366"/>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5535736" y="3603477"/>
              <a:ext cx="33116" cy="28393"/>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5535736" y="3197981"/>
              <a:ext cx="33116" cy="28433"/>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5535736" y="3157520"/>
              <a:ext cx="33116" cy="28366"/>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5535736" y="3116967"/>
              <a:ext cx="33116" cy="28393"/>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5535736" y="3076400"/>
              <a:ext cx="33116" cy="28393"/>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5535669" y="3035846"/>
              <a:ext cx="33183" cy="28433"/>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5535669" y="2995279"/>
              <a:ext cx="33183" cy="28446"/>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5535736" y="2954832"/>
              <a:ext cx="33116" cy="283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5535736" y="2833144"/>
              <a:ext cx="33116" cy="28446"/>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5535736" y="2792697"/>
              <a:ext cx="33116" cy="283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5535736" y="2508875"/>
              <a:ext cx="33116" cy="28446"/>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5535736" y="2468321"/>
              <a:ext cx="33196" cy="28433"/>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2"/>
            <p:cNvSpPr/>
            <p:nvPr/>
          </p:nvSpPr>
          <p:spPr>
            <a:xfrm>
              <a:off x="5535736" y="2427754"/>
              <a:ext cx="33116" cy="28393"/>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5535736" y="2387201"/>
              <a:ext cx="33116" cy="28380"/>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2"/>
            <p:cNvSpPr/>
            <p:nvPr/>
          </p:nvSpPr>
          <p:spPr>
            <a:xfrm>
              <a:off x="5535736" y="2346634"/>
              <a:ext cx="33116" cy="28446"/>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5535736" y="2306067"/>
              <a:ext cx="33116" cy="28446"/>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2"/>
            <p:cNvSpPr/>
            <p:nvPr/>
          </p:nvSpPr>
          <p:spPr>
            <a:xfrm>
              <a:off x="5535736" y="2265620"/>
              <a:ext cx="33116" cy="28353"/>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2"/>
            <p:cNvSpPr/>
            <p:nvPr/>
          </p:nvSpPr>
          <p:spPr>
            <a:xfrm>
              <a:off x="5535736" y="2225066"/>
              <a:ext cx="33116" cy="28380"/>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2"/>
            <p:cNvSpPr/>
            <p:nvPr/>
          </p:nvSpPr>
          <p:spPr>
            <a:xfrm>
              <a:off x="5535736" y="2143932"/>
              <a:ext cx="33116" cy="28446"/>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5535736" y="2103485"/>
              <a:ext cx="33116" cy="2834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2"/>
            <p:cNvSpPr/>
            <p:nvPr/>
          </p:nvSpPr>
          <p:spPr>
            <a:xfrm>
              <a:off x="5535736" y="2062931"/>
              <a:ext cx="33116" cy="28380"/>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2"/>
            <p:cNvSpPr/>
            <p:nvPr/>
          </p:nvSpPr>
          <p:spPr>
            <a:xfrm>
              <a:off x="5535736" y="2022364"/>
              <a:ext cx="33116" cy="28393"/>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2"/>
            <p:cNvSpPr/>
            <p:nvPr/>
          </p:nvSpPr>
          <p:spPr>
            <a:xfrm>
              <a:off x="5535736" y="1860230"/>
              <a:ext cx="33116" cy="28393"/>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5535736" y="1819676"/>
              <a:ext cx="33116" cy="28380"/>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2"/>
            <p:cNvSpPr/>
            <p:nvPr/>
          </p:nvSpPr>
          <p:spPr>
            <a:xfrm>
              <a:off x="5495182" y="3157520"/>
              <a:ext cx="33116" cy="28366"/>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2"/>
            <p:cNvSpPr/>
            <p:nvPr/>
          </p:nvSpPr>
          <p:spPr>
            <a:xfrm>
              <a:off x="5495182" y="3116967"/>
              <a:ext cx="33116" cy="2839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2"/>
            <p:cNvSpPr/>
            <p:nvPr/>
          </p:nvSpPr>
          <p:spPr>
            <a:xfrm>
              <a:off x="5495182" y="3076400"/>
              <a:ext cx="33116" cy="28393"/>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2"/>
            <p:cNvSpPr/>
            <p:nvPr/>
          </p:nvSpPr>
          <p:spPr>
            <a:xfrm>
              <a:off x="5495182" y="3035846"/>
              <a:ext cx="33116" cy="28433"/>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2"/>
            <p:cNvSpPr/>
            <p:nvPr/>
          </p:nvSpPr>
          <p:spPr>
            <a:xfrm>
              <a:off x="5495182" y="2995279"/>
              <a:ext cx="33223" cy="28446"/>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2"/>
            <p:cNvSpPr/>
            <p:nvPr/>
          </p:nvSpPr>
          <p:spPr>
            <a:xfrm>
              <a:off x="5495182" y="2954832"/>
              <a:ext cx="33116" cy="283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2"/>
            <p:cNvSpPr/>
            <p:nvPr/>
          </p:nvSpPr>
          <p:spPr>
            <a:xfrm>
              <a:off x="5495182" y="2792697"/>
              <a:ext cx="33116" cy="283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5495182" y="2711577"/>
              <a:ext cx="33116" cy="2839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5495182" y="2549442"/>
              <a:ext cx="33116" cy="2839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5495182" y="2508875"/>
              <a:ext cx="33116" cy="28446"/>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5495182" y="2468321"/>
              <a:ext cx="33183" cy="28433"/>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5495182" y="2427754"/>
              <a:ext cx="33116" cy="28393"/>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2"/>
            <p:cNvSpPr/>
            <p:nvPr/>
          </p:nvSpPr>
          <p:spPr>
            <a:xfrm>
              <a:off x="5495182" y="2387201"/>
              <a:ext cx="33116" cy="28380"/>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5495182" y="2346634"/>
              <a:ext cx="33116" cy="28446"/>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5495182" y="2143932"/>
              <a:ext cx="33116" cy="28446"/>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2"/>
            <p:cNvSpPr/>
            <p:nvPr/>
          </p:nvSpPr>
          <p:spPr>
            <a:xfrm>
              <a:off x="5495182" y="2022364"/>
              <a:ext cx="33116" cy="2839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2"/>
            <p:cNvSpPr/>
            <p:nvPr/>
          </p:nvSpPr>
          <p:spPr>
            <a:xfrm>
              <a:off x="5495182" y="1900797"/>
              <a:ext cx="33116" cy="28380"/>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2"/>
            <p:cNvSpPr/>
            <p:nvPr/>
          </p:nvSpPr>
          <p:spPr>
            <a:xfrm>
              <a:off x="5495182" y="1860230"/>
              <a:ext cx="33116" cy="2839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2"/>
            <p:cNvSpPr/>
            <p:nvPr/>
          </p:nvSpPr>
          <p:spPr>
            <a:xfrm>
              <a:off x="5454615" y="2954832"/>
              <a:ext cx="33223" cy="28353"/>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2"/>
            <p:cNvSpPr/>
            <p:nvPr/>
          </p:nvSpPr>
          <p:spPr>
            <a:xfrm>
              <a:off x="5454615" y="2792697"/>
              <a:ext cx="33223" cy="28353"/>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2"/>
            <p:cNvSpPr/>
            <p:nvPr/>
          </p:nvSpPr>
          <p:spPr>
            <a:xfrm>
              <a:off x="5454615" y="2711577"/>
              <a:ext cx="33223" cy="28393"/>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2"/>
            <p:cNvSpPr/>
            <p:nvPr/>
          </p:nvSpPr>
          <p:spPr>
            <a:xfrm>
              <a:off x="5454615" y="2671010"/>
              <a:ext cx="33223" cy="28446"/>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2"/>
            <p:cNvSpPr/>
            <p:nvPr/>
          </p:nvSpPr>
          <p:spPr>
            <a:xfrm>
              <a:off x="5454615" y="2630456"/>
              <a:ext cx="33223" cy="28433"/>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2"/>
            <p:cNvSpPr/>
            <p:nvPr/>
          </p:nvSpPr>
          <p:spPr>
            <a:xfrm>
              <a:off x="5454615" y="2589996"/>
              <a:ext cx="33223" cy="28366"/>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2"/>
            <p:cNvSpPr/>
            <p:nvPr/>
          </p:nvSpPr>
          <p:spPr>
            <a:xfrm>
              <a:off x="5454615" y="2549442"/>
              <a:ext cx="33223" cy="28393"/>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2"/>
            <p:cNvSpPr/>
            <p:nvPr/>
          </p:nvSpPr>
          <p:spPr>
            <a:xfrm>
              <a:off x="5454615" y="2508875"/>
              <a:ext cx="33223" cy="28446"/>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2"/>
            <p:cNvSpPr/>
            <p:nvPr/>
          </p:nvSpPr>
          <p:spPr>
            <a:xfrm>
              <a:off x="5454615" y="2468321"/>
              <a:ext cx="33302" cy="28433"/>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2"/>
            <p:cNvSpPr/>
            <p:nvPr/>
          </p:nvSpPr>
          <p:spPr>
            <a:xfrm>
              <a:off x="5454615" y="2427754"/>
              <a:ext cx="33223" cy="28393"/>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2"/>
            <p:cNvSpPr/>
            <p:nvPr/>
          </p:nvSpPr>
          <p:spPr>
            <a:xfrm>
              <a:off x="5454615" y="2387201"/>
              <a:ext cx="33223" cy="28380"/>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2"/>
            <p:cNvSpPr/>
            <p:nvPr/>
          </p:nvSpPr>
          <p:spPr>
            <a:xfrm>
              <a:off x="5454615" y="2346634"/>
              <a:ext cx="33223" cy="28446"/>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2"/>
            <p:cNvSpPr/>
            <p:nvPr/>
          </p:nvSpPr>
          <p:spPr>
            <a:xfrm>
              <a:off x="5454615" y="2306067"/>
              <a:ext cx="33223" cy="28446"/>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2"/>
            <p:cNvSpPr/>
            <p:nvPr/>
          </p:nvSpPr>
          <p:spPr>
            <a:xfrm>
              <a:off x="5454615" y="2143932"/>
              <a:ext cx="33223" cy="28446"/>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2"/>
            <p:cNvSpPr/>
            <p:nvPr/>
          </p:nvSpPr>
          <p:spPr>
            <a:xfrm>
              <a:off x="5454615" y="2103485"/>
              <a:ext cx="33223" cy="2834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a:off x="5454615" y="2022364"/>
              <a:ext cx="33223" cy="28393"/>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2"/>
            <p:cNvSpPr/>
            <p:nvPr/>
          </p:nvSpPr>
          <p:spPr>
            <a:xfrm>
              <a:off x="5454615" y="1900797"/>
              <a:ext cx="33223" cy="28380"/>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2"/>
            <p:cNvSpPr/>
            <p:nvPr/>
          </p:nvSpPr>
          <p:spPr>
            <a:xfrm>
              <a:off x="5454615" y="1860230"/>
              <a:ext cx="33223" cy="28393"/>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a:off x="5414168" y="2954832"/>
              <a:ext cx="33116" cy="283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a:off x="5414168" y="2914265"/>
              <a:ext cx="33116" cy="28393"/>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p:cNvSpPr/>
            <p:nvPr/>
          </p:nvSpPr>
          <p:spPr>
            <a:xfrm>
              <a:off x="5414168" y="2873711"/>
              <a:ext cx="33116" cy="28433"/>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a:off x="5414168" y="2630456"/>
              <a:ext cx="33116" cy="28433"/>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2"/>
            <p:cNvSpPr/>
            <p:nvPr/>
          </p:nvSpPr>
          <p:spPr>
            <a:xfrm>
              <a:off x="5414168" y="2589996"/>
              <a:ext cx="33116" cy="28366"/>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a:off x="5414168" y="2549442"/>
              <a:ext cx="33116" cy="2839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2"/>
            <p:cNvSpPr/>
            <p:nvPr/>
          </p:nvSpPr>
          <p:spPr>
            <a:xfrm>
              <a:off x="5414168" y="2508875"/>
              <a:ext cx="33116" cy="28446"/>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2"/>
            <p:cNvSpPr/>
            <p:nvPr/>
          </p:nvSpPr>
          <p:spPr>
            <a:xfrm>
              <a:off x="5414168" y="2468321"/>
              <a:ext cx="33183" cy="28433"/>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2"/>
            <p:cNvSpPr/>
            <p:nvPr/>
          </p:nvSpPr>
          <p:spPr>
            <a:xfrm>
              <a:off x="5414168" y="2427754"/>
              <a:ext cx="33116" cy="28393"/>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2"/>
            <p:cNvSpPr/>
            <p:nvPr/>
          </p:nvSpPr>
          <p:spPr>
            <a:xfrm>
              <a:off x="5414168" y="2387201"/>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2"/>
            <p:cNvSpPr/>
            <p:nvPr/>
          </p:nvSpPr>
          <p:spPr>
            <a:xfrm>
              <a:off x="5414168" y="2346634"/>
              <a:ext cx="33116" cy="28446"/>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a:off x="5414168" y="2306067"/>
              <a:ext cx="33116" cy="28446"/>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a:off x="5414168" y="2143932"/>
              <a:ext cx="33116" cy="28446"/>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2"/>
            <p:cNvSpPr/>
            <p:nvPr/>
          </p:nvSpPr>
          <p:spPr>
            <a:xfrm>
              <a:off x="5414168" y="2022364"/>
              <a:ext cx="33116" cy="2839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2"/>
            <p:cNvSpPr/>
            <p:nvPr/>
          </p:nvSpPr>
          <p:spPr>
            <a:xfrm>
              <a:off x="5414168" y="1900797"/>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2"/>
            <p:cNvSpPr/>
            <p:nvPr/>
          </p:nvSpPr>
          <p:spPr>
            <a:xfrm>
              <a:off x="5414168" y="1860230"/>
              <a:ext cx="33116" cy="2839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2"/>
            <p:cNvSpPr/>
            <p:nvPr/>
          </p:nvSpPr>
          <p:spPr>
            <a:xfrm>
              <a:off x="5373601" y="2873711"/>
              <a:ext cx="33116" cy="28433"/>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2"/>
            <p:cNvSpPr/>
            <p:nvPr/>
          </p:nvSpPr>
          <p:spPr>
            <a:xfrm>
              <a:off x="5373601" y="2833144"/>
              <a:ext cx="33116" cy="28446"/>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a:off x="5373601" y="2792697"/>
              <a:ext cx="33116" cy="28353"/>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a:off x="5373601" y="2630456"/>
              <a:ext cx="33116" cy="28433"/>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p:cNvSpPr/>
            <p:nvPr/>
          </p:nvSpPr>
          <p:spPr>
            <a:xfrm>
              <a:off x="5373601" y="2589996"/>
              <a:ext cx="33116" cy="28366"/>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2"/>
            <p:cNvSpPr/>
            <p:nvPr/>
          </p:nvSpPr>
          <p:spPr>
            <a:xfrm>
              <a:off x="5373601" y="2549442"/>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2"/>
            <p:cNvSpPr/>
            <p:nvPr/>
          </p:nvSpPr>
          <p:spPr>
            <a:xfrm>
              <a:off x="5373601" y="2508875"/>
              <a:ext cx="33116" cy="28446"/>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2"/>
            <p:cNvSpPr/>
            <p:nvPr/>
          </p:nvSpPr>
          <p:spPr>
            <a:xfrm>
              <a:off x="5373601" y="2468321"/>
              <a:ext cx="33196" cy="28433"/>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a:off x="5373601" y="2427754"/>
              <a:ext cx="33116" cy="2839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a:off x="5373601" y="238720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2"/>
            <p:cNvSpPr/>
            <p:nvPr/>
          </p:nvSpPr>
          <p:spPr>
            <a:xfrm>
              <a:off x="5373601" y="2346634"/>
              <a:ext cx="33116" cy="28446"/>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2"/>
            <p:cNvSpPr/>
            <p:nvPr/>
          </p:nvSpPr>
          <p:spPr>
            <a:xfrm>
              <a:off x="5373601" y="2306067"/>
              <a:ext cx="33116" cy="28446"/>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a:off x="5373601" y="2265620"/>
              <a:ext cx="33116" cy="28353"/>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a:off x="5373601" y="2143932"/>
              <a:ext cx="33116" cy="28446"/>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2"/>
            <p:cNvSpPr/>
            <p:nvPr/>
          </p:nvSpPr>
          <p:spPr>
            <a:xfrm>
              <a:off x="5373601" y="1981797"/>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2"/>
            <p:cNvSpPr/>
            <p:nvPr/>
          </p:nvSpPr>
          <p:spPr>
            <a:xfrm>
              <a:off x="5373601" y="1860230"/>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2"/>
            <p:cNvSpPr/>
            <p:nvPr/>
          </p:nvSpPr>
          <p:spPr>
            <a:xfrm>
              <a:off x="5333048" y="2833144"/>
              <a:ext cx="33103" cy="28446"/>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2"/>
            <p:cNvSpPr/>
            <p:nvPr/>
          </p:nvSpPr>
          <p:spPr>
            <a:xfrm>
              <a:off x="5333048" y="2792697"/>
              <a:ext cx="33103" cy="28353"/>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2"/>
            <p:cNvSpPr/>
            <p:nvPr/>
          </p:nvSpPr>
          <p:spPr>
            <a:xfrm>
              <a:off x="5333048" y="2630456"/>
              <a:ext cx="33103" cy="28433"/>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2"/>
            <p:cNvSpPr/>
            <p:nvPr/>
          </p:nvSpPr>
          <p:spPr>
            <a:xfrm>
              <a:off x="5333048" y="2589996"/>
              <a:ext cx="33103" cy="28366"/>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2"/>
            <p:cNvSpPr/>
            <p:nvPr/>
          </p:nvSpPr>
          <p:spPr>
            <a:xfrm>
              <a:off x="5333048" y="2549442"/>
              <a:ext cx="33103" cy="28393"/>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2"/>
            <p:cNvSpPr/>
            <p:nvPr/>
          </p:nvSpPr>
          <p:spPr>
            <a:xfrm>
              <a:off x="5333048" y="2508875"/>
              <a:ext cx="33103" cy="28446"/>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2"/>
            <p:cNvSpPr/>
            <p:nvPr/>
          </p:nvSpPr>
          <p:spPr>
            <a:xfrm>
              <a:off x="5333048" y="2468321"/>
              <a:ext cx="33183" cy="28433"/>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2"/>
            <p:cNvSpPr/>
            <p:nvPr/>
          </p:nvSpPr>
          <p:spPr>
            <a:xfrm>
              <a:off x="5333048" y="2427754"/>
              <a:ext cx="33103" cy="28393"/>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2"/>
            <p:cNvSpPr/>
            <p:nvPr/>
          </p:nvSpPr>
          <p:spPr>
            <a:xfrm>
              <a:off x="5333048" y="2387201"/>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2"/>
            <p:cNvSpPr/>
            <p:nvPr/>
          </p:nvSpPr>
          <p:spPr>
            <a:xfrm>
              <a:off x="5333048" y="2346634"/>
              <a:ext cx="33103" cy="28446"/>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2"/>
            <p:cNvSpPr/>
            <p:nvPr/>
          </p:nvSpPr>
          <p:spPr>
            <a:xfrm>
              <a:off x="5333048" y="2306067"/>
              <a:ext cx="33103" cy="28446"/>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2"/>
            <p:cNvSpPr/>
            <p:nvPr/>
          </p:nvSpPr>
          <p:spPr>
            <a:xfrm>
              <a:off x="5333048" y="2265620"/>
              <a:ext cx="33103" cy="283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2"/>
            <p:cNvSpPr/>
            <p:nvPr/>
          </p:nvSpPr>
          <p:spPr>
            <a:xfrm>
              <a:off x="5333048" y="2184499"/>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2"/>
            <p:cNvSpPr/>
            <p:nvPr/>
          </p:nvSpPr>
          <p:spPr>
            <a:xfrm>
              <a:off x="5333048" y="2143932"/>
              <a:ext cx="33103" cy="28446"/>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2"/>
            <p:cNvSpPr/>
            <p:nvPr/>
          </p:nvSpPr>
          <p:spPr>
            <a:xfrm>
              <a:off x="5333048"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2"/>
            <p:cNvSpPr/>
            <p:nvPr/>
          </p:nvSpPr>
          <p:spPr>
            <a:xfrm>
              <a:off x="5333048" y="2062931"/>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2"/>
            <p:cNvSpPr/>
            <p:nvPr/>
          </p:nvSpPr>
          <p:spPr>
            <a:xfrm>
              <a:off x="5333048" y="1941244"/>
              <a:ext cx="33103" cy="28446"/>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2"/>
            <p:cNvSpPr/>
            <p:nvPr/>
          </p:nvSpPr>
          <p:spPr>
            <a:xfrm>
              <a:off x="5333048" y="1860230"/>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2"/>
            <p:cNvSpPr/>
            <p:nvPr/>
          </p:nvSpPr>
          <p:spPr>
            <a:xfrm>
              <a:off x="5292481" y="2833144"/>
              <a:ext cx="33223" cy="28446"/>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2"/>
            <p:cNvSpPr/>
            <p:nvPr/>
          </p:nvSpPr>
          <p:spPr>
            <a:xfrm>
              <a:off x="5292481" y="2792697"/>
              <a:ext cx="33223" cy="28353"/>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2"/>
            <p:cNvSpPr/>
            <p:nvPr/>
          </p:nvSpPr>
          <p:spPr>
            <a:xfrm>
              <a:off x="5292481" y="2630456"/>
              <a:ext cx="33223" cy="28433"/>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2"/>
            <p:cNvSpPr/>
            <p:nvPr/>
          </p:nvSpPr>
          <p:spPr>
            <a:xfrm>
              <a:off x="5292481" y="2589996"/>
              <a:ext cx="33223" cy="28366"/>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2"/>
            <p:cNvSpPr/>
            <p:nvPr/>
          </p:nvSpPr>
          <p:spPr>
            <a:xfrm>
              <a:off x="5292481" y="2549442"/>
              <a:ext cx="33223" cy="28393"/>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2"/>
            <p:cNvSpPr/>
            <p:nvPr/>
          </p:nvSpPr>
          <p:spPr>
            <a:xfrm>
              <a:off x="5292481" y="2508875"/>
              <a:ext cx="33223" cy="28446"/>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2"/>
            <p:cNvSpPr/>
            <p:nvPr/>
          </p:nvSpPr>
          <p:spPr>
            <a:xfrm>
              <a:off x="5292481" y="2468321"/>
              <a:ext cx="33302" cy="28433"/>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2"/>
            <p:cNvSpPr/>
            <p:nvPr/>
          </p:nvSpPr>
          <p:spPr>
            <a:xfrm>
              <a:off x="5292481" y="2427754"/>
              <a:ext cx="33223" cy="28393"/>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2"/>
            <p:cNvSpPr/>
            <p:nvPr/>
          </p:nvSpPr>
          <p:spPr>
            <a:xfrm>
              <a:off x="5292481" y="2387201"/>
              <a:ext cx="33223" cy="28380"/>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2"/>
            <p:cNvSpPr/>
            <p:nvPr/>
          </p:nvSpPr>
          <p:spPr>
            <a:xfrm>
              <a:off x="5292481" y="2346634"/>
              <a:ext cx="33223" cy="28446"/>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2"/>
            <p:cNvSpPr/>
            <p:nvPr/>
          </p:nvSpPr>
          <p:spPr>
            <a:xfrm>
              <a:off x="5292481" y="2306067"/>
              <a:ext cx="33223" cy="28446"/>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2"/>
            <p:cNvSpPr/>
            <p:nvPr/>
          </p:nvSpPr>
          <p:spPr>
            <a:xfrm>
              <a:off x="5292481" y="2265620"/>
              <a:ext cx="33223" cy="28353"/>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2"/>
            <p:cNvSpPr/>
            <p:nvPr/>
          </p:nvSpPr>
          <p:spPr>
            <a:xfrm>
              <a:off x="5292481" y="2225066"/>
              <a:ext cx="33223" cy="28380"/>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2"/>
            <p:cNvSpPr/>
            <p:nvPr/>
          </p:nvSpPr>
          <p:spPr>
            <a:xfrm>
              <a:off x="5292481" y="2184499"/>
              <a:ext cx="33223" cy="2839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2"/>
            <p:cNvSpPr/>
            <p:nvPr/>
          </p:nvSpPr>
          <p:spPr>
            <a:xfrm>
              <a:off x="5292481" y="2143932"/>
              <a:ext cx="33223" cy="28446"/>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2"/>
            <p:cNvSpPr/>
            <p:nvPr/>
          </p:nvSpPr>
          <p:spPr>
            <a:xfrm>
              <a:off x="5292481" y="1981797"/>
              <a:ext cx="33223" cy="28446"/>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2"/>
            <p:cNvSpPr/>
            <p:nvPr/>
          </p:nvSpPr>
          <p:spPr>
            <a:xfrm>
              <a:off x="5251927" y="2792697"/>
              <a:ext cx="33223" cy="28353"/>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2"/>
            <p:cNvSpPr/>
            <p:nvPr/>
          </p:nvSpPr>
          <p:spPr>
            <a:xfrm>
              <a:off x="5251927" y="2752130"/>
              <a:ext cx="33223" cy="28393"/>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2"/>
            <p:cNvSpPr/>
            <p:nvPr/>
          </p:nvSpPr>
          <p:spPr>
            <a:xfrm>
              <a:off x="5251927" y="2711577"/>
              <a:ext cx="33223" cy="28393"/>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2"/>
            <p:cNvSpPr/>
            <p:nvPr/>
          </p:nvSpPr>
          <p:spPr>
            <a:xfrm>
              <a:off x="5251927" y="2671010"/>
              <a:ext cx="33223" cy="28446"/>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2"/>
            <p:cNvSpPr/>
            <p:nvPr/>
          </p:nvSpPr>
          <p:spPr>
            <a:xfrm>
              <a:off x="5251927" y="2630456"/>
              <a:ext cx="33223" cy="28433"/>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2"/>
            <p:cNvSpPr/>
            <p:nvPr/>
          </p:nvSpPr>
          <p:spPr>
            <a:xfrm>
              <a:off x="5251927" y="2589996"/>
              <a:ext cx="33223" cy="28366"/>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2"/>
            <p:cNvSpPr/>
            <p:nvPr/>
          </p:nvSpPr>
          <p:spPr>
            <a:xfrm>
              <a:off x="5251927" y="2549442"/>
              <a:ext cx="33223" cy="28393"/>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2"/>
            <p:cNvSpPr/>
            <p:nvPr/>
          </p:nvSpPr>
          <p:spPr>
            <a:xfrm>
              <a:off x="5251927" y="2508875"/>
              <a:ext cx="33223" cy="28446"/>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2"/>
            <p:cNvSpPr/>
            <p:nvPr/>
          </p:nvSpPr>
          <p:spPr>
            <a:xfrm>
              <a:off x="5251927" y="2468321"/>
              <a:ext cx="33289" cy="28433"/>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2"/>
            <p:cNvSpPr/>
            <p:nvPr/>
          </p:nvSpPr>
          <p:spPr>
            <a:xfrm>
              <a:off x="5251927" y="2427754"/>
              <a:ext cx="33223" cy="28393"/>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2"/>
            <p:cNvSpPr/>
            <p:nvPr/>
          </p:nvSpPr>
          <p:spPr>
            <a:xfrm>
              <a:off x="5251927" y="2387201"/>
              <a:ext cx="33223" cy="28380"/>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2"/>
            <p:cNvSpPr/>
            <p:nvPr/>
          </p:nvSpPr>
          <p:spPr>
            <a:xfrm>
              <a:off x="5251927" y="2346634"/>
              <a:ext cx="33223" cy="28446"/>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2"/>
            <p:cNvSpPr/>
            <p:nvPr/>
          </p:nvSpPr>
          <p:spPr>
            <a:xfrm>
              <a:off x="5251927" y="2306067"/>
              <a:ext cx="33223" cy="28446"/>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2"/>
            <p:cNvSpPr/>
            <p:nvPr/>
          </p:nvSpPr>
          <p:spPr>
            <a:xfrm>
              <a:off x="5251927" y="2265620"/>
              <a:ext cx="33223" cy="28353"/>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2"/>
            <p:cNvSpPr/>
            <p:nvPr/>
          </p:nvSpPr>
          <p:spPr>
            <a:xfrm>
              <a:off x="5251927" y="2225066"/>
              <a:ext cx="33223" cy="28380"/>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2"/>
            <p:cNvSpPr/>
            <p:nvPr/>
          </p:nvSpPr>
          <p:spPr>
            <a:xfrm>
              <a:off x="5251927" y="2184499"/>
              <a:ext cx="33223" cy="28393"/>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2"/>
            <p:cNvSpPr/>
            <p:nvPr/>
          </p:nvSpPr>
          <p:spPr>
            <a:xfrm>
              <a:off x="5251927" y="2143932"/>
              <a:ext cx="33223" cy="28446"/>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2"/>
            <p:cNvSpPr/>
            <p:nvPr/>
          </p:nvSpPr>
          <p:spPr>
            <a:xfrm>
              <a:off x="5251927" y="2103485"/>
              <a:ext cx="33223" cy="2834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2"/>
            <p:cNvSpPr/>
            <p:nvPr/>
          </p:nvSpPr>
          <p:spPr>
            <a:xfrm>
              <a:off x="5251927" y="1941244"/>
              <a:ext cx="33223" cy="28446"/>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2"/>
            <p:cNvSpPr/>
            <p:nvPr/>
          </p:nvSpPr>
          <p:spPr>
            <a:xfrm>
              <a:off x="5211467" y="2752130"/>
              <a:ext cx="33116" cy="28393"/>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2"/>
            <p:cNvSpPr/>
            <p:nvPr/>
          </p:nvSpPr>
          <p:spPr>
            <a:xfrm>
              <a:off x="5211467" y="2711577"/>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2"/>
            <p:cNvSpPr/>
            <p:nvPr/>
          </p:nvSpPr>
          <p:spPr>
            <a:xfrm>
              <a:off x="5211467" y="2671010"/>
              <a:ext cx="33116" cy="28446"/>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2"/>
            <p:cNvSpPr/>
            <p:nvPr/>
          </p:nvSpPr>
          <p:spPr>
            <a:xfrm>
              <a:off x="5211467" y="2630456"/>
              <a:ext cx="33116" cy="28433"/>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2"/>
            <p:cNvSpPr/>
            <p:nvPr/>
          </p:nvSpPr>
          <p:spPr>
            <a:xfrm>
              <a:off x="5211467" y="2589996"/>
              <a:ext cx="33116" cy="28366"/>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2"/>
            <p:cNvSpPr/>
            <p:nvPr/>
          </p:nvSpPr>
          <p:spPr>
            <a:xfrm>
              <a:off x="5211467" y="2549442"/>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2"/>
            <p:cNvSpPr/>
            <p:nvPr/>
          </p:nvSpPr>
          <p:spPr>
            <a:xfrm>
              <a:off x="5211467" y="2508875"/>
              <a:ext cx="33116" cy="28446"/>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2"/>
            <p:cNvSpPr/>
            <p:nvPr/>
          </p:nvSpPr>
          <p:spPr>
            <a:xfrm>
              <a:off x="5211467" y="2468321"/>
              <a:ext cx="33196" cy="28433"/>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2"/>
            <p:cNvSpPr/>
            <p:nvPr/>
          </p:nvSpPr>
          <p:spPr>
            <a:xfrm>
              <a:off x="5211467" y="2427754"/>
              <a:ext cx="33116" cy="2839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2"/>
            <p:cNvSpPr/>
            <p:nvPr/>
          </p:nvSpPr>
          <p:spPr>
            <a:xfrm>
              <a:off x="5211467" y="238720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2"/>
            <p:cNvSpPr/>
            <p:nvPr/>
          </p:nvSpPr>
          <p:spPr>
            <a:xfrm>
              <a:off x="5211467" y="2346634"/>
              <a:ext cx="33116" cy="28446"/>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2"/>
            <p:cNvSpPr/>
            <p:nvPr/>
          </p:nvSpPr>
          <p:spPr>
            <a:xfrm>
              <a:off x="5211467" y="2306067"/>
              <a:ext cx="33116" cy="28446"/>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2"/>
            <p:cNvSpPr/>
            <p:nvPr/>
          </p:nvSpPr>
          <p:spPr>
            <a:xfrm>
              <a:off x="5211467" y="2265620"/>
              <a:ext cx="33116" cy="283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2"/>
            <p:cNvSpPr/>
            <p:nvPr/>
          </p:nvSpPr>
          <p:spPr>
            <a:xfrm>
              <a:off x="5211467" y="2225066"/>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2"/>
            <p:cNvSpPr/>
            <p:nvPr/>
          </p:nvSpPr>
          <p:spPr>
            <a:xfrm>
              <a:off x="5211467" y="2184499"/>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2"/>
            <p:cNvSpPr/>
            <p:nvPr/>
          </p:nvSpPr>
          <p:spPr>
            <a:xfrm>
              <a:off x="5211467" y="2143932"/>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2"/>
            <p:cNvSpPr/>
            <p:nvPr/>
          </p:nvSpPr>
          <p:spPr>
            <a:xfrm>
              <a:off x="5211467" y="2103485"/>
              <a:ext cx="33116" cy="2834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2"/>
            <p:cNvSpPr/>
            <p:nvPr/>
          </p:nvSpPr>
          <p:spPr>
            <a:xfrm>
              <a:off x="5211467" y="206293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2"/>
            <p:cNvSpPr/>
            <p:nvPr/>
          </p:nvSpPr>
          <p:spPr>
            <a:xfrm>
              <a:off x="5170913" y="2630456"/>
              <a:ext cx="33103" cy="28433"/>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2"/>
            <p:cNvSpPr/>
            <p:nvPr/>
          </p:nvSpPr>
          <p:spPr>
            <a:xfrm>
              <a:off x="5170913" y="2589996"/>
              <a:ext cx="33103" cy="28366"/>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2"/>
            <p:cNvSpPr/>
            <p:nvPr/>
          </p:nvSpPr>
          <p:spPr>
            <a:xfrm>
              <a:off x="5170913" y="2549442"/>
              <a:ext cx="33103" cy="28393"/>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2"/>
            <p:cNvSpPr/>
            <p:nvPr/>
          </p:nvSpPr>
          <p:spPr>
            <a:xfrm>
              <a:off x="5170913" y="2508875"/>
              <a:ext cx="33103" cy="28446"/>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2"/>
            <p:cNvSpPr/>
            <p:nvPr/>
          </p:nvSpPr>
          <p:spPr>
            <a:xfrm>
              <a:off x="5170913" y="2468321"/>
              <a:ext cx="33183" cy="28433"/>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2"/>
            <p:cNvSpPr/>
            <p:nvPr/>
          </p:nvSpPr>
          <p:spPr>
            <a:xfrm>
              <a:off x="5170913" y="2427754"/>
              <a:ext cx="33103" cy="28393"/>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2"/>
            <p:cNvSpPr/>
            <p:nvPr/>
          </p:nvSpPr>
          <p:spPr>
            <a:xfrm>
              <a:off x="5170913" y="2387201"/>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2"/>
            <p:cNvSpPr/>
            <p:nvPr/>
          </p:nvSpPr>
          <p:spPr>
            <a:xfrm>
              <a:off x="5170913" y="2346634"/>
              <a:ext cx="33103" cy="28446"/>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2"/>
            <p:cNvSpPr/>
            <p:nvPr/>
          </p:nvSpPr>
          <p:spPr>
            <a:xfrm>
              <a:off x="5170913" y="2306067"/>
              <a:ext cx="33103" cy="28446"/>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2"/>
            <p:cNvSpPr/>
            <p:nvPr/>
          </p:nvSpPr>
          <p:spPr>
            <a:xfrm>
              <a:off x="5170913" y="2265620"/>
              <a:ext cx="33103" cy="283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2"/>
            <p:cNvSpPr/>
            <p:nvPr/>
          </p:nvSpPr>
          <p:spPr>
            <a:xfrm>
              <a:off x="5170913" y="2225066"/>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2"/>
            <p:cNvSpPr/>
            <p:nvPr/>
          </p:nvSpPr>
          <p:spPr>
            <a:xfrm>
              <a:off x="5170913" y="2184499"/>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2"/>
            <p:cNvSpPr/>
            <p:nvPr/>
          </p:nvSpPr>
          <p:spPr>
            <a:xfrm>
              <a:off x="5170913" y="2143932"/>
              <a:ext cx="33103" cy="28446"/>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2"/>
            <p:cNvSpPr/>
            <p:nvPr/>
          </p:nvSpPr>
          <p:spPr>
            <a:xfrm>
              <a:off x="5170913"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2"/>
            <p:cNvSpPr/>
            <p:nvPr/>
          </p:nvSpPr>
          <p:spPr>
            <a:xfrm>
              <a:off x="5170913" y="2062931"/>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2"/>
            <p:cNvSpPr/>
            <p:nvPr/>
          </p:nvSpPr>
          <p:spPr>
            <a:xfrm>
              <a:off x="5170913" y="2022364"/>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2"/>
            <p:cNvSpPr/>
            <p:nvPr/>
          </p:nvSpPr>
          <p:spPr>
            <a:xfrm>
              <a:off x="5170913" y="1900797"/>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2"/>
            <p:cNvSpPr/>
            <p:nvPr/>
          </p:nvSpPr>
          <p:spPr>
            <a:xfrm>
              <a:off x="5130346" y="2711577"/>
              <a:ext cx="33116" cy="2839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2"/>
            <p:cNvSpPr/>
            <p:nvPr/>
          </p:nvSpPr>
          <p:spPr>
            <a:xfrm>
              <a:off x="5130346" y="2671010"/>
              <a:ext cx="33116" cy="28446"/>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2"/>
            <p:cNvSpPr/>
            <p:nvPr/>
          </p:nvSpPr>
          <p:spPr>
            <a:xfrm>
              <a:off x="5130346" y="2630456"/>
              <a:ext cx="33116" cy="28433"/>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2"/>
            <p:cNvSpPr/>
            <p:nvPr/>
          </p:nvSpPr>
          <p:spPr>
            <a:xfrm>
              <a:off x="5130346" y="2589996"/>
              <a:ext cx="33116" cy="28366"/>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2"/>
            <p:cNvSpPr/>
            <p:nvPr/>
          </p:nvSpPr>
          <p:spPr>
            <a:xfrm>
              <a:off x="5130346" y="2549442"/>
              <a:ext cx="33116" cy="2839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2"/>
            <p:cNvSpPr/>
            <p:nvPr/>
          </p:nvSpPr>
          <p:spPr>
            <a:xfrm>
              <a:off x="5130346" y="2508875"/>
              <a:ext cx="33116" cy="28446"/>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5130346" y="2468321"/>
              <a:ext cx="33196" cy="28433"/>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2"/>
            <p:cNvSpPr/>
            <p:nvPr/>
          </p:nvSpPr>
          <p:spPr>
            <a:xfrm>
              <a:off x="5130346" y="2427754"/>
              <a:ext cx="33116" cy="28393"/>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2"/>
            <p:cNvSpPr/>
            <p:nvPr/>
          </p:nvSpPr>
          <p:spPr>
            <a:xfrm>
              <a:off x="5130346" y="2387201"/>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5130346" y="2346634"/>
              <a:ext cx="33116" cy="28446"/>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2"/>
            <p:cNvSpPr/>
            <p:nvPr/>
          </p:nvSpPr>
          <p:spPr>
            <a:xfrm>
              <a:off x="5130346" y="2306067"/>
              <a:ext cx="33116" cy="28446"/>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2"/>
            <p:cNvSpPr/>
            <p:nvPr/>
          </p:nvSpPr>
          <p:spPr>
            <a:xfrm>
              <a:off x="5130346" y="2265620"/>
              <a:ext cx="33116" cy="28353"/>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5130346" y="222506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5130346"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2"/>
            <p:cNvSpPr/>
            <p:nvPr/>
          </p:nvSpPr>
          <p:spPr>
            <a:xfrm>
              <a:off x="5130346" y="2143932"/>
              <a:ext cx="33116" cy="28446"/>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5130346" y="2103485"/>
              <a:ext cx="33116" cy="2834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5130346" y="2062931"/>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2"/>
            <p:cNvSpPr/>
            <p:nvPr/>
          </p:nvSpPr>
          <p:spPr>
            <a:xfrm>
              <a:off x="5130346" y="1941244"/>
              <a:ext cx="33116" cy="28446"/>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5089792" y="2630456"/>
              <a:ext cx="33209" cy="28433"/>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5089792" y="2589996"/>
              <a:ext cx="33209" cy="28366"/>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5089792" y="2549442"/>
              <a:ext cx="33209" cy="28393"/>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5089792" y="2508875"/>
              <a:ext cx="33209" cy="28446"/>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5089792" y="2468321"/>
              <a:ext cx="33289" cy="28433"/>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5089792" y="2427754"/>
              <a:ext cx="33209" cy="28393"/>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5089792" y="2387201"/>
              <a:ext cx="33209" cy="28380"/>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5089792" y="2346634"/>
              <a:ext cx="33209" cy="28446"/>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5089792" y="2306067"/>
              <a:ext cx="33209" cy="28446"/>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5089792" y="2265620"/>
              <a:ext cx="33209" cy="28353"/>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5089792" y="2225066"/>
              <a:ext cx="33209" cy="28380"/>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5089792" y="2184499"/>
              <a:ext cx="33209" cy="28393"/>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5089792" y="2143932"/>
              <a:ext cx="33209" cy="28446"/>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2"/>
            <p:cNvSpPr/>
            <p:nvPr/>
          </p:nvSpPr>
          <p:spPr>
            <a:xfrm>
              <a:off x="5089792" y="2103485"/>
              <a:ext cx="33209" cy="2834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2"/>
            <p:cNvSpPr/>
            <p:nvPr/>
          </p:nvSpPr>
          <p:spPr>
            <a:xfrm>
              <a:off x="5089792" y="1981797"/>
              <a:ext cx="33209" cy="28446"/>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2"/>
            <p:cNvSpPr/>
            <p:nvPr/>
          </p:nvSpPr>
          <p:spPr>
            <a:xfrm>
              <a:off x="5049225" y="2549442"/>
              <a:ext cx="33223" cy="28393"/>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5049225" y="2508875"/>
              <a:ext cx="33223" cy="28446"/>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5049225" y="2468321"/>
              <a:ext cx="33302" cy="28433"/>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5049225" y="2427754"/>
              <a:ext cx="33223" cy="28393"/>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5049225" y="2387201"/>
              <a:ext cx="33223" cy="28380"/>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5049225" y="2346634"/>
              <a:ext cx="33223" cy="28446"/>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5049225" y="2306067"/>
              <a:ext cx="33223" cy="28446"/>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5049225" y="2265620"/>
              <a:ext cx="33223" cy="28353"/>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5049225" y="2225066"/>
              <a:ext cx="33223" cy="28380"/>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5049225" y="2184499"/>
              <a:ext cx="33223" cy="28393"/>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5049225" y="2143932"/>
              <a:ext cx="33223" cy="28446"/>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5049225" y="2103485"/>
              <a:ext cx="33223" cy="2834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p:nvPr/>
          </p:nvSpPr>
          <p:spPr>
            <a:xfrm>
              <a:off x="5049225" y="2022364"/>
              <a:ext cx="33223" cy="28393"/>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2"/>
            <p:cNvSpPr/>
            <p:nvPr/>
          </p:nvSpPr>
          <p:spPr>
            <a:xfrm>
              <a:off x="5049225" y="1981797"/>
              <a:ext cx="33223" cy="28446"/>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5049225" y="1941244"/>
              <a:ext cx="33223" cy="28446"/>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2"/>
            <p:cNvSpPr/>
            <p:nvPr/>
          </p:nvSpPr>
          <p:spPr>
            <a:xfrm>
              <a:off x="5008778" y="2387201"/>
              <a:ext cx="33103" cy="28380"/>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2"/>
            <p:cNvSpPr/>
            <p:nvPr/>
          </p:nvSpPr>
          <p:spPr>
            <a:xfrm>
              <a:off x="5008778" y="2346634"/>
              <a:ext cx="33103" cy="28446"/>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5008778" y="2306067"/>
              <a:ext cx="33103" cy="28446"/>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5008778" y="2265620"/>
              <a:ext cx="33103" cy="28353"/>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5008778" y="2225066"/>
              <a:ext cx="33103" cy="28380"/>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5008778" y="2184499"/>
              <a:ext cx="33103" cy="28393"/>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5008778" y="2143932"/>
              <a:ext cx="33103" cy="28446"/>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5008778" y="2103485"/>
              <a:ext cx="33103" cy="2834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2"/>
            <p:cNvSpPr/>
            <p:nvPr/>
          </p:nvSpPr>
          <p:spPr>
            <a:xfrm>
              <a:off x="5008778" y="1981797"/>
              <a:ext cx="33103" cy="28446"/>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2"/>
            <p:cNvSpPr/>
            <p:nvPr/>
          </p:nvSpPr>
          <p:spPr>
            <a:xfrm>
              <a:off x="4968211" y="2346634"/>
              <a:ext cx="33116" cy="28446"/>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4968211" y="2306067"/>
              <a:ext cx="33116" cy="28446"/>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2"/>
            <p:cNvSpPr/>
            <p:nvPr/>
          </p:nvSpPr>
          <p:spPr>
            <a:xfrm>
              <a:off x="4968211" y="2265620"/>
              <a:ext cx="33116" cy="28393"/>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2"/>
            <p:cNvSpPr/>
            <p:nvPr/>
          </p:nvSpPr>
          <p:spPr>
            <a:xfrm>
              <a:off x="4968211" y="222506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2"/>
            <p:cNvSpPr/>
            <p:nvPr/>
          </p:nvSpPr>
          <p:spPr>
            <a:xfrm>
              <a:off x="4968211"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2"/>
            <p:cNvSpPr/>
            <p:nvPr/>
          </p:nvSpPr>
          <p:spPr>
            <a:xfrm>
              <a:off x="4968211" y="2143932"/>
              <a:ext cx="33116" cy="28446"/>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4968211" y="2103485"/>
              <a:ext cx="33116" cy="2834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4927658" y="2306067"/>
              <a:ext cx="33103" cy="28446"/>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4927658" y="2265620"/>
              <a:ext cx="33103" cy="28353"/>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2"/>
            <p:cNvSpPr/>
            <p:nvPr/>
          </p:nvSpPr>
          <p:spPr>
            <a:xfrm>
              <a:off x="4927658" y="222506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2"/>
            <p:cNvSpPr/>
            <p:nvPr/>
          </p:nvSpPr>
          <p:spPr>
            <a:xfrm>
              <a:off x="4927658" y="2184499"/>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2"/>
            <p:cNvSpPr/>
            <p:nvPr/>
          </p:nvSpPr>
          <p:spPr>
            <a:xfrm>
              <a:off x="4927658" y="2143932"/>
              <a:ext cx="33103" cy="28446"/>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2"/>
            <p:cNvSpPr/>
            <p:nvPr/>
          </p:nvSpPr>
          <p:spPr>
            <a:xfrm>
              <a:off x="4927658"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2"/>
            <p:cNvSpPr/>
            <p:nvPr/>
          </p:nvSpPr>
          <p:spPr>
            <a:xfrm>
              <a:off x="4887091" y="2225066"/>
              <a:ext cx="33223" cy="28380"/>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2"/>
            <p:cNvSpPr/>
            <p:nvPr/>
          </p:nvSpPr>
          <p:spPr>
            <a:xfrm>
              <a:off x="4887091" y="2184499"/>
              <a:ext cx="33223" cy="2839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2"/>
            <p:cNvSpPr/>
            <p:nvPr/>
          </p:nvSpPr>
          <p:spPr>
            <a:xfrm>
              <a:off x="4887091" y="2143932"/>
              <a:ext cx="33223" cy="28446"/>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4887091" y="2103485"/>
              <a:ext cx="33223" cy="2834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2"/>
            <p:cNvSpPr/>
            <p:nvPr/>
          </p:nvSpPr>
          <p:spPr>
            <a:xfrm>
              <a:off x="4846537" y="2225066"/>
              <a:ext cx="33103" cy="28380"/>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4846537" y="2184499"/>
              <a:ext cx="33103" cy="28393"/>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4846537" y="2143932"/>
              <a:ext cx="33103" cy="28446"/>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4846537" y="2103485"/>
              <a:ext cx="33103" cy="2834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4805970" y="222506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4805970"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4805970" y="2143932"/>
              <a:ext cx="33116" cy="28446"/>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4805970" y="2103485"/>
              <a:ext cx="33116" cy="2834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4765416" y="2225066"/>
              <a:ext cx="33209" cy="28380"/>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4765416" y="2184499"/>
              <a:ext cx="33209" cy="2839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4765416" y="2143932"/>
              <a:ext cx="33209" cy="28446"/>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4765416" y="2103485"/>
              <a:ext cx="33209" cy="2834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4724849" y="2225066"/>
              <a:ext cx="33223" cy="28380"/>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4724849" y="2184499"/>
              <a:ext cx="33223" cy="28393"/>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4724849" y="2143932"/>
              <a:ext cx="33223" cy="28446"/>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4724849" y="2103485"/>
              <a:ext cx="33223" cy="2834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4684402" y="2265620"/>
              <a:ext cx="33183" cy="28353"/>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4684402" y="2225053"/>
              <a:ext cx="33183" cy="28366"/>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4684402" y="2184499"/>
              <a:ext cx="33209" cy="28393"/>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4684402" y="2143932"/>
              <a:ext cx="33209" cy="28446"/>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2"/>
            <p:cNvSpPr/>
            <p:nvPr/>
          </p:nvSpPr>
          <p:spPr>
            <a:xfrm>
              <a:off x="4684402" y="2103485"/>
              <a:ext cx="33183" cy="28353"/>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4643835" y="2306067"/>
              <a:ext cx="33116" cy="28446"/>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4643835" y="2265620"/>
              <a:ext cx="33116" cy="28353"/>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4643835" y="2225066"/>
              <a:ext cx="33116" cy="28380"/>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4643835" y="2184499"/>
              <a:ext cx="33116" cy="28393"/>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4643835" y="2143932"/>
              <a:ext cx="33116" cy="28446"/>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4643835" y="2103485"/>
              <a:ext cx="33076" cy="2834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4603282" y="2306067"/>
              <a:ext cx="33103" cy="28446"/>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4603282" y="222506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4603282" y="2184499"/>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4603282" y="2143932"/>
              <a:ext cx="33103" cy="28446"/>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7" name="Google Shape;1527;p42"/>
          <p:cNvSpPr/>
          <p:nvPr/>
        </p:nvSpPr>
        <p:spPr>
          <a:xfrm>
            <a:off x="7069912" y="4117487"/>
            <a:ext cx="742500" cy="742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7573053" y="3917850"/>
            <a:ext cx="572700" cy="572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7219476" y="3773550"/>
            <a:ext cx="443400" cy="44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7154812" y="4202387"/>
            <a:ext cx="572700" cy="572700"/>
          </a:xfrm>
          <a:prstGeom prst="ellipse">
            <a:avLst/>
          </a:prstGeom>
          <a:solidFill>
            <a:srgbClr val="F34B4B">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a:off x="7305700" y="3859800"/>
            <a:ext cx="270900" cy="270900"/>
          </a:xfrm>
          <a:prstGeom prst="ellipse">
            <a:avLst/>
          </a:prstGeom>
          <a:solidFill>
            <a:srgbClr val="ACC141">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a:off x="7643551" y="3988350"/>
            <a:ext cx="431700" cy="431700"/>
          </a:xfrm>
          <a:prstGeom prst="ellipse">
            <a:avLst/>
          </a:prstGeom>
          <a:solidFill>
            <a:srgbClr val="E5A645">
              <a:alpha val="37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3" name="Google Shape;1533;p42"/>
          <p:cNvCxnSpPr/>
          <p:nvPr/>
        </p:nvCxnSpPr>
        <p:spPr>
          <a:xfrm rot="10800000">
            <a:off x="5315000" y="2661300"/>
            <a:ext cx="259200" cy="0"/>
          </a:xfrm>
          <a:prstGeom prst="straightConnector1">
            <a:avLst/>
          </a:prstGeom>
          <a:noFill/>
          <a:ln w="19050" cap="flat" cmpd="sng">
            <a:solidFill>
              <a:schemeClr val="accent3"/>
            </a:solidFill>
            <a:prstDash val="solid"/>
            <a:round/>
            <a:headEnd type="none" w="med" len="med"/>
            <a:tailEnd type="none" w="med" len="med"/>
          </a:ln>
        </p:spPr>
      </p:cxnSp>
      <p:cxnSp>
        <p:nvCxnSpPr>
          <p:cNvPr id="1534" name="Google Shape;1534;p42"/>
          <p:cNvCxnSpPr/>
          <p:nvPr/>
        </p:nvCxnSpPr>
        <p:spPr>
          <a:xfrm rot="10800000">
            <a:off x="8145700" y="4204200"/>
            <a:ext cx="2592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anim calcmode="lin" valueType="num">
                                      <p:cBhvr>
                                        <p:cTn id="8" dur="1000" fill="hold"/>
                                        <p:tgtEl>
                                          <p:spTgt spid="983"/>
                                        </p:tgtEl>
                                        <p:attrNameLst>
                                          <p:attrName>ppt_x</p:attrName>
                                        </p:attrNameLst>
                                      </p:cBhvr>
                                      <p:tavLst>
                                        <p:tav tm="0">
                                          <p:val>
                                            <p:strVal val="#ppt_x"/>
                                          </p:val>
                                        </p:tav>
                                        <p:tav tm="100000">
                                          <p:val>
                                            <p:strVal val="#ppt_x"/>
                                          </p:val>
                                        </p:tav>
                                      </p:tavLst>
                                    </p:anim>
                                    <p:anim calcmode="lin" valueType="num">
                                      <p:cBhvr>
                                        <p:cTn id="9" dur="1000" fill="hold"/>
                                        <p:tgtEl>
                                          <p:spTgt spid="98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10"/>
                                        </p:tgtEl>
                                        <p:attrNameLst>
                                          <p:attrName>style.visibility</p:attrName>
                                        </p:attrNameLst>
                                      </p:cBhvr>
                                      <p:to>
                                        <p:strVal val="visible"/>
                                      </p:to>
                                    </p:set>
                                    <p:animEffect transition="in" filter="fade">
                                      <p:cBhvr>
                                        <p:cTn id="12" dur="1000"/>
                                        <p:tgtEl>
                                          <p:spTgt spid="1010"/>
                                        </p:tgtEl>
                                      </p:cBhvr>
                                    </p:animEffect>
                                    <p:anim calcmode="lin" valueType="num">
                                      <p:cBhvr>
                                        <p:cTn id="13" dur="1000" fill="hold"/>
                                        <p:tgtEl>
                                          <p:spTgt spid="1010"/>
                                        </p:tgtEl>
                                        <p:attrNameLst>
                                          <p:attrName>ppt_x</p:attrName>
                                        </p:attrNameLst>
                                      </p:cBhvr>
                                      <p:tavLst>
                                        <p:tav tm="0">
                                          <p:val>
                                            <p:strVal val="#ppt_x"/>
                                          </p:val>
                                        </p:tav>
                                        <p:tav tm="100000">
                                          <p:val>
                                            <p:strVal val="#ppt_x"/>
                                          </p:val>
                                        </p:tav>
                                      </p:tavLst>
                                    </p:anim>
                                    <p:anim calcmode="lin" valueType="num">
                                      <p:cBhvr>
                                        <p:cTn id="14" dur="1000" fill="hold"/>
                                        <p:tgtEl>
                                          <p:spTgt spid="10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33"/>
                                        </p:tgtEl>
                                        <p:attrNameLst>
                                          <p:attrName>style.visibility</p:attrName>
                                        </p:attrNameLst>
                                      </p:cBhvr>
                                      <p:to>
                                        <p:strVal val="visible"/>
                                      </p:to>
                                    </p:set>
                                    <p:animEffect transition="in" filter="fade">
                                      <p:cBhvr>
                                        <p:cTn id="17" dur="1000"/>
                                        <p:tgtEl>
                                          <p:spTgt spid="1533"/>
                                        </p:tgtEl>
                                      </p:cBhvr>
                                    </p:animEffect>
                                    <p:anim calcmode="lin" valueType="num">
                                      <p:cBhvr>
                                        <p:cTn id="18" dur="1000" fill="hold"/>
                                        <p:tgtEl>
                                          <p:spTgt spid="1533"/>
                                        </p:tgtEl>
                                        <p:attrNameLst>
                                          <p:attrName>ppt_x</p:attrName>
                                        </p:attrNameLst>
                                      </p:cBhvr>
                                      <p:tavLst>
                                        <p:tav tm="0">
                                          <p:val>
                                            <p:strVal val="#ppt_x"/>
                                          </p:val>
                                        </p:tav>
                                        <p:tav tm="100000">
                                          <p:val>
                                            <p:strVal val="#ppt_x"/>
                                          </p:val>
                                        </p:tav>
                                      </p:tavLst>
                                    </p:anim>
                                    <p:anim calcmode="lin" valueType="num">
                                      <p:cBhvr>
                                        <p:cTn id="19" dur="1000" fill="hold"/>
                                        <p:tgtEl>
                                          <p:spTgt spid="15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28"/>
                                        </p:tgtEl>
                                        <p:attrNameLst>
                                          <p:attrName>style.visibility</p:attrName>
                                        </p:attrNameLst>
                                      </p:cBhvr>
                                      <p:to>
                                        <p:strVal val="visible"/>
                                      </p:to>
                                    </p:set>
                                    <p:animEffect transition="in" filter="fade">
                                      <p:cBhvr>
                                        <p:cTn id="22" dur="1000"/>
                                        <p:tgtEl>
                                          <p:spTgt spid="1528"/>
                                        </p:tgtEl>
                                      </p:cBhvr>
                                    </p:animEffect>
                                    <p:anim calcmode="lin" valueType="num">
                                      <p:cBhvr>
                                        <p:cTn id="23" dur="1000" fill="hold"/>
                                        <p:tgtEl>
                                          <p:spTgt spid="1528"/>
                                        </p:tgtEl>
                                        <p:attrNameLst>
                                          <p:attrName>ppt_x</p:attrName>
                                        </p:attrNameLst>
                                      </p:cBhvr>
                                      <p:tavLst>
                                        <p:tav tm="0">
                                          <p:val>
                                            <p:strVal val="#ppt_x"/>
                                          </p:val>
                                        </p:tav>
                                        <p:tav tm="100000">
                                          <p:val>
                                            <p:strVal val="#ppt_x"/>
                                          </p:val>
                                        </p:tav>
                                      </p:tavLst>
                                    </p:anim>
                                    <p:anim calcmode="lin" valueType="num">
                                      <p:cBhvr>
                                        <p:cTn id="24" dur="1000" fill="hold"/>
                                        <p:tgtEl>
                                          <p:spTgt spid="152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29"/>
                                        </p:tgtEl>
                                        <p:attrNameLst>
                                          <p:attrName>style.visibility</p:attrName>
                                        </p:attrNameLst>
                                      </p:cBhvr>
                                      <p:to>
                                        <p:strVal val="visible"/>
                                      </p:to>
                                    </p:set>
                                    <p:animEffect transition="in" filter="fade">
                                      <p:cBhvr>
                                        <p:cTn id="27" dur="1000"/>
                                        <p:tgtEl>
                                          <p:spTgt spid="1529"/>
                                        </p:tgtEl>
                                      </p:cBhvr>
                                    </p:animEffect>
                                    <p:anim calcmode="lin" valueType="num">
                                      <p:cBhvr>
                                        <p:cTn id="28" dur="1000" fill="hold"/>
                                        <p:tgtEl>
                                          <p:spTgt spid="1529"/>
                                        </p:tgtEl>
                                        <p:attrNameLst>
                                          <p:attrName>ppt_x</p:attrName>
                                        </p:attrNameLst>
                                      </p:cBhvr>
                                      <p:tavLst>
                                        <p:tav tm="0">
                                          <p:val>
                                            <p:strVal val="#ppt_x"/>
                                          </p:val>
                                        </p:tav>
                                        <p:tav tm="100000">
                                          <p:val>
                                            <p:strVal val="#ppt_x"/>
                                          </p:val>
                                        </p:tav>
                                      </p:tavLst>
                                    </p:anim>
                                    <p:anim calcmode="lin" valueType="num">
                                      <p:cBhvr>
                                        <p:cTn id="29" dur="1000" fill="hold"/>
                                        <p:tgtEl>
                                          <p:spTgt spid="152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31"/>
                                        </p:tgtEl>
                                        <p:attrNameLst>
                                          <p:attrName>style.visibility</p:attrName>
                                        </p:attrNameLst>
                                      </p:cBhvr>
                                      <p:to>
                                        <p:strVal val="visible"/>
                                      </p:to>
                                    </p:set>
                                    <p:animEffect transition="in" filter="fade">
                                      <p:cBhvr>
                                        <p:cTn id="32" dur="1000"/>
                                        <p:tgtEl>
                                          <p:spTgt spid="1531"/>
                                        </p:tgtEl>
                                      </p:cBhvr>
                                    </p:animEffect>
                                    <p:anim calcmode="lin" valueType="num">
                                      <p:cBhvr>
                                        <p:cTn id="33" dur="1000" fill="hold"/>
                                        <p:tgtEl>
                                          <p:spTgt spid="1531"/>
                                        </p:tgtEl>
                                        <p:attrNameLst>
                                          <p:attrName>ppt_x</p:attrName>
                                        </p:attrNameLst>
                                      </p:cBhvr>
                                      <p:tavLst>
                                        <p:tav tm="0">
                                          <p:val>
                                            <p:strVal val="#ppt_x"/>
                                          </p:val>
                                        </p:tav>
                                        <p:tav tm="100000">
                                          <p:val>
                                            <p:strVal val="#ppt_x"/>
                                          </p:val>
                                        </p:tav>
                                      </p:tavLst>
                                    </p:anim>
                                    <p:anim calcmode="lin" valueType="num">
                                      <p:cBhvr>
                                        <p:cTn id="34" dur="1000" fill="hold"/>
                                        <p:tgtEl>
                                          <p:spTgt spid="153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32"/>
                                        </p:tgtEl>
                                        <p:attrNameLst>
                                          <p:attrName>style.visibility</p:attrName>
                                        </p:attrNameLst>
                                      </p:cBhvr>
                                      <p:to>
                                        <p:strVal val="visible"/>
                                      </p:to>
                                    </p:set>
                                    <p:animEffect transition="in" filter="fade">
                                      <p:cBhvr>
                                        <p:cTn id="37" dur="1000"/>
                                        <p:tgtEl>
                                          <p:spTgt spid="1532"/>
                                        </p:tgtEl>
                                      </p:cBhvr>
                                    </p:animEffect>
                                    <p:anim calcmode="lin" valueType="num">
                                      <p:cBhvr>
                                        <p:cTn id="38" dur="1000" fill="hold"/>
                                        <p:tgtEl>
                                          <p:spTgt spid="1532"/>
                                        </p:tgtEl>
                                        <p:attrNameLst>
                                          <p:attrName>ppt_x</p:attrName>
                                        </p:attrNameLst>
                                      </p:cBhvr>
                                      <p:tavLst>
                                        <p:tav tm="0">
                                          <p:val>
                                            <p:strVal val="#ppt_x"/>
                                          </p:val>
                                        </p:tav>
                                        <p:tav tm="100000">
                                          <p:val>
                                            <p:strVal val="#ppt_x"/>
                                          </p:val>
                                        </p:tav>
                                      </p:tavLst>
                                    </p:anim>
                                    <p:anim calcmode="lin" valueType="num">
                                      <p:cBhvr>
                                        <p:cTn id="39" dur="1000" fill="hold"/>
                                        <p:tgtEl>
                                          <p:spTgt spid="153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534"/>
                                        </p:tgtEl>
                                        <p:attrNameLst>
                                          <p:attrName>style.visibility</p:attrName>
                                        </p:attrNameLst>
                                      </p:cBhvr>
                                      <p:to>
                                        <p:strVal val="visible"/>
                                      </p:to>
                                    </p:set>
                                    <p:animEffect transition="in" filter="fade">
                                      <p:cBhvr>
                                        <p:cTn id="42" dur="1000"/>
                                        <p:tgtEl>
                                          <p:spTgt spid="1534"/>
                                        </p:tgtEl>
                                      </p:cBhvr>
                                    </p:animEffect>
                                    <p:anim calcmode="lin" valueType="num">
                                      <p:cBhvr>
                                        <p:cTn id="43" dur="1000" fill="hold"/>
                                        <p:tgtEl>
                                          <p:spTgt spid="1534"/>
                                        </p:tgtEl>
                                        <p:attrNameLst>
                                          <p:attrName>ppt_x</p:attrName>
                                        </p:attrNameLst>
                                      </p:cBhvr>
                                      <p:tavLst>
                                        <p:tav tm="0">
                                          <p:val>
                                            <p:strVal val="#ppt_x"/>
                                          </p:val>
                                        </p:tav>
                                        <p:tav tm="100000">
                                          <p:val>
                                            <p:strVal val="#ppt_x"/>
                                          </p:val>
                                        </p:tav>
                                      </p:tavLst>
                                    </p:anim>
                                    <p:anim calcmode="lin" valueType="num">
                                      <p:cBhvr>
                                        <p:cTn id="44" dur="1000" fill="hold"/>
                                        <p:tgtEl>
                                          <p:spTgt spid="15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 grpId="0"/>
      <p:bldP spid="1010" grpId="0"/>
      <p:bldP spid="1528" grpId="0" animBg="1"/>
      <p:bldP spid="1529" grpId="0" animBg="1"/>
      <p:bldP spid="1531" grpId="0" animBg="1"/>
      <p:bldP spid="15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43"/>
          <p:cNvSpPr/>
          <p:nvPr/>
        </p:nvSpPr>
        <p:spPr>
          <a:xfrm>
            <a:off x="1018050" y="1394000"/>
            <a:ext cx="7769700" cy="2999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aplikasi kami ini berbasis website tentunya ada beberapa keunikan di dalam aplikasi yang kami bangun contohnya yakni tentang tes kepribadian : untuk tes kepribadian ini sendiri akan ada beberapa bagian di dalam , layanan konsultasi untuk layanan ini untuk memudahkan para penderita serta psikiater agar mengetahui apakah yang diderita selama ini oleh penderita , tes psikolog untuk test psikolog ini didalamnya akan terdapat beberapa pembagian pada lagi yang sesuai dengan penderita misal penderita gangguan mental di bagian bipolar atau lainya. untuk jangkauan aplikasi yang dipakai tidak hanya melalui web browser tetapi bisa melalui media sosial contohnya via whatsapp ,instagram untuk memudahkan dalam melakukan pelayanan</a:t>
            </a:r>
            <a:endParaRPr>
              <a:latin typeface="Comfortaa"/>
              <a:ea typeface="Comfortaa"/>
              <a:cs typeface="Comfortaa"/>
              <a:sym typeface="Comfortaa"/>
            </a:endParaRPr>
          </a:p>
        </p:txBody>
      </p:sp>
      <p:sp>
        <p:nvSpPr>
          <p:cNvPr id="1540" name="Google Shape;1540;p43"/>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Batasan Sistem</a:t>
            </a:r>
            <a:endParaRPr/>
          </a:p>
        </p:txBody>
      </p:sp>
      <p:sp>
        <p:nvSpPr>
          <p:cNvPr id="1541" name="Google Shape;1541;p43"/>
          <p:cNvSpPr/>
          <p:nvPr/>
        </p:nvSpPr>
        <p:spPr>
          <a:xfrm flipH="1">
            <a:off x="7462257" y="357788"/>
            <a:ext cx="450300" cy="45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3"/>
          <p:cNvSpPr/>
          <p:nvPr/>
        </p:nvSpPr>
        <p:spPr>
          <a:xfrm flipH="1">
            <a:off x="8091762" y="841675"/>
            <a:ext cx="339000" cy="339000"/>
          </a:xfrm>
          <a:prstGeom prst="donut">
            <a:avLst>
              <a:gd name="adj" fmla="val 223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3"/>
          <p:cNvSpPr/>
          <p:nvPr/>
        </p:nvSpPr>
        <p:spPr>
          <a:xfrm rot="-5400000" flipH="1">
            <a:off x="8483035" y="-29"/>
            <a:ext cx="660950" cy="660989"/>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3"/>
          <p:cNvSpPr/>
          <p:nvPr/>
        </p:nvSpPr>
        <p:spPr>
          <a:xfrm>
            <a:off x="191078" y="4018442"/>
            <a:ext cx="439500" cy="439500"/>
          </a:xfrm>
          <a:prstGeom prst="donut">
            <a:avLst>
              <a:gd name="adj" fmla="val 2235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3"/>
          <p:cNvSpPr/>
          <p:nvPr/>
        </p:nvSpPr>
        <p:spPr>
          <a:xfrm>
            <a:off x="343478" y="4170842"/>
            <a:ext cx="439500" cy="439500"/>
          </a:xfrm>
          <a:prstGeom prst="donut">
            <a:avLst>
              <a:gd name="adj" fmla="val 2235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3"/>
          <p:cNvSpPr/>
          <p:nvPr/>
        </p:nvSpPr>
        <p:spPr>
          <a:xfrm>
            <a:off x="495878" y="4323242"/>
            <a:ext cx="439500" cy="439500"/>
          </a:xfrm>
          <a:prstGeom prst="donut">
            <a:avLst>
              <a:gd name="adj" fmla="val 2235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3"/>
          <p:cNvSpPr/>
          <p:nvPr/>
        </p:nvSpPr>
        <p:spPr>
          <a:xfrm>
            <a:off x="648278" y="4475642"/>
            <a:ext cx="439500" cy="439500"/>
          </a:xfrm>
          <a:prstGeom prst="donut">
            <a:avLst>
              <a:gd name="adj" fmla="val 2235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3"/>
          <p:cNvSpPr/>
          <p:nvPr/>
        </p:nvSpPr>
        <p:spPr>
          <a:xfrm>
            <a:off x="800678" y="4628042"/>
            <a:ext cx="439500" cy="439500"/>
          </a:xfrm>
          <a:prstGeom prst="donut">
            <a:avLst>
              <a:gd name="adj" fmla="val 2235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9" name="Google Shape;1549;p43"/>
          <p:cNvGrpSpPr/>
          <p:nvPr/>
        </p:nvGrpSpPr>
        <p:grpSpPr>
          <a:xfrm rot="10800000">
            <a:off x="-25508" y="-4"/>
            <a:ext cx="872660" cy="1401331"/>
            <a:chOff x="4593967" y="1114738"/>
            <a:chExt cx="560439" cy="899962"/>
          </a:xfrm>
        </p:grpSpPr>
        <p:sp>
          <p:nvSpPr>
            <p:cNvPr id="1550" name="Google Shape;1550;p43"/>
            <p:cNvSpPr/>
            <p:nvPr/>
          </p:nvSpPr>
          <p:spPr>
            <a:xfrm>
              <a:off x="4729631" y="1114738"/>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3"/>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43"/>
          <p:cNvGrpSpPr/>
          <p:nvPr/>
        </p:nvGrpSpPr>
        <p:grpSpPr>
          <a:xfrm rot="10800000">
            <a:off x="279292" y="225784"/>
            <a:ext cx="872660" cy="1401331"/>
            <a:chOff x="4593967" y="1114738"/>
            <a:chExt cx="560439" cy="899962"/>
          </a:xfrm>
        </p:grpSpPr>
        <p:sp>
          <p:nvSpPr>
            <p:cNvPr id="1553" name="Google Shape;1553;p43"/>
            <p:cNvSpPr/>
            <p:nvPr/>
          </p:nvSpPr>
          <p:spPr>
            <a:xfrm>
              <a:off x="4729631" y="1114738"/>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39"/>
                                        </p:tgtEl>
                                        <p:attrNameLst>
                                          <p:attrName>style.visibility</p:attrName>
                                        </p:attrNameLst>
                                      </p:cBhvr>
                                      <p:to>
                                        <p:strVal val="visible"/>
                                      </p:to>
                                    </p:set>
                                    <p:animEffect transition="in" filter="fade">
                                      <p:cBhvr>
                                        <p:cTn id="7" dur="1000"/>
                                        <p:tgtEl>
                                          <p:spTgt spid="1539"/>
                                        </p:tgtEl>
                                      </p:cBhvr>
                                    </p:animEffect>
                                    <p:anim calcmode="lin" valueType="num">
                                      <p:cBhvr>
                                        <p:cTn id="8" dur="1000" fill="hold"/>
                                        <p:tgtEl>
                                          <p:spTgt spid="1539"/>
                                        </p:tgtEl>
                                        <p:attrNameLst>
                                          <p:attrName>ppt_x</p:attrName>
                                        </p:attrNameLst>
                                      </p:cBhvr>
                                      <p:tavLst>
                                        <p:tav tm="0">
                                          <p:val>
                                            <p:strVal val="#ppt_x"/>
                                          </p:val>
                                        </p:tav>
                                        <p:tav tm="100000">
                                          <p:val>
                                            <p:strVal val="#ppt_x"/>
                                          </p:val>
                                        </p:tav>
                                      </p:tavLst>
                                    </p:anim>
                                    <p:anim calcmode="lin" valueType="num">
                                      <p:cBhvr>
                                        <p:cTn id="9" dur="1000" fill="hold"/>
                                        <p:tgtEl>
                                          <p:spTgt spid="15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40"/>
                                        </p:tgtEl>
                                        <p:attrNameLst>
                                          <p:attrName>style.visibility</p:attrName>
                                        </p:attrNameLst>
                                      </p:cBhvr>
                                      <p:to>
                                        <p:strVal val="visible"/>
                                      </p:to>
                                    </p:set>
                                    <p:animEffect transition="in" filter="fade">
                                      <p:cBhvr>
                                        <p:cTn id="12" dur="1000"/>
                                        <p:tgtEl>
                                          <p:spTgt spid="1540"/>
                                        </p:tgtEl>
                                      </p:cBhvr>
                                    </p:animEffect>
                                    <p:anim calcmode="lin" valueType="num">
                                      <p:cBhvr>
                                        <p:cTn id="13" dur="1000" fill="hold"/>
                                        <p:tgtEl>
                                          <p:spTgt spid="1540"/>
                                        </p:tgtEl>
                                        <p:attrNameLst>
                                          <p:attrName>ppt_x</p:attrName>
                                        </p:attrNameLst>
                                      </p:cBhvr>
                                      <p:tavLst>
                                        <p:tav tm="0">
                                          <p:val>
                                            <p:strVal val="#ppt_x"/>
                                          </p:val>
                                        </p:tav>
                                        <p:tav tm="100000">
                                          <p:val>
                                            <p:strVal val="#ppt_x"/>
                                          </p:val>
                                        </p:tav>
                                      </p:tavLst>
                                    </p:anim>
                                    <p:anim calcmode="lin" valueType="num">
                                      <p:cBhvr>
                                        <p:cTn id="14" dur="1000" fill="hold"/>
                                        <p:tgtEl>
                                          <p:spTgt spid="15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41"/>
                                        </p:tgtEl>
                                        <p:attrNameLst>
                                          <p:attrName>style.visibility</p:attrName>
                                        </p:attrNameLst>
                                      </p:cBhvr>
                                      <p:to>
                                        <p:strVal val="visible"/>
                                      </p:to>
                                    </p:set>
                                    <p:animEffect transition="in" filter="fade">
                                      <p:cBhvr>
                                        <p:cTn id="17" dur="1000"/>
                                        <p:tgtEl>
                                          <p:spTgt spid="1541"/>
                                        </p:tgtEl>
                                      </p:cBhvr>
                                    </p:animEffect>
                                    <p:anim calcmode="lin" valueType="num">
                                      <p:cBhvr>
                                        <p:cTn id="18" dur="1000" fill="hold"/>
                                        <p:tgtEl>
                                          <p:spTgt spid="1541"/>
                                        </p:tgtEl>
                                        <p:attrNameLst>
                                          <p:attrName>ppt_x</p:attrName>
                                        </p:attrNameLst>
                                      </p:cBhvr>
                                      <p:tavLst>
                                        <p:tav tm="0">
                                          <p:val>
                                            <p:strVal val="#ppt_x"/>
                                          </p:val>
                                        </p:tav>
                                        <p:tav tm="100000">
                                          <p:val>
                                            <p:strVal val="#ppt_x"/>
                                          </p:val>
                                        </p:tav>
                                      </p:tavLst>
                                    </p:anim>
                                    <p:anim calcmode="lin" valueType="num">
                                      <p:cBhvr>
                                        <p:cTn id="19" dur="1000" fill="hold"/>
                                        <p:tgtEl>
                                          <p:spTgt spid="15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42"/>
                                        </p:tgtEl>
                                        <p:attrNameLst>
                                          <p:attrName>style.visibility</p:attrName>
                                        </p:attrNameLst>
                                      </p:cBhvr>
                                      <p:to>
                                        <p:strVal val="visible"/>
                                      </p:to>
                                    </p:set>
                                    <p:animEffect transition="in" filter="fade">
                                      <p:cBhvr>
                                        <p:cTn id="22" dur="1000"/>
                                        <p:tgtEl>
                                          <p:spTgt spid="1542"/>
                                        </p:tgtEl>
                                      </p:cBhvr>
                                    </p:animEffect>
                                    <p:anim calcmode="lin" valueType="num">
                                      <p:cBhvr>
                                        <p:cTn id="23" dur="1000" fill="hold"/>
                                        <p:tgtEl>
                                          <p:spTgt spid="1542"/>
                                        </p:tgtEl>
                                        <p:attrNameLst>
                                          <p:attrName>ppt_x</p:attrName>
                                        </p:attrNameLst>
                                      </p:cBhvr>
                                      <p:tavLst>
                                        <p:tav tm="0">
                                          <p:val>
                                            <p:strVal val="#ppt_x"/>
                                          </p:val>
                                        </p:tav>
                                        <p:tav tm="100000">
                                          <p:val>
                                            <p:strVal val="#ppt_x"/>
                                          </p:val>
                                        </p:tav>
                                      </p:tavLst>
                                    </p:anim>
                                    <p:anim calcmode="lin" valueType="num">
                                      <p:cBhvr>
                                        <p:cTn id="24" dur="1000" fill="hold"/>
                                        <p:tgtEl>
                                          <p:spTgt spid="15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44"/>
                                        </p:tgtEl>
                                        <p:attrNameLst>
                                          <p:attrName>style.visibility</p:attrName>
                                        </p:attrNameLst>
                                      </p:cBhvr>
                                      <p:to>
                                        <p:strVal val="visible"/>
                                      </p:to>
                                    </p:set>
                                    <p:animEffect transition="in" filter="fade">
                                      <p:cBhvr>
                                        <p:cTn id="27" dur="1000"/>
                                        <p:tgtEl>
                                          <p:spTgt spid="1544"/>
                                        </p:tgtEl>
                                      </p:cBhvr>
                                    </p:animEffect>
                                    <p:anim calcmode="lin" valueType="num">
                                      <p:cBhvr>
                                        <p:cTn id="28" dur="1000" fill="hold"/>
                                        <p:tgtEl>
                                          <p:spTgt spid="1544"/>
                                        </p:tgtEl>
                                        <p:attrNameLst>
                                          <p:attrName>ppt_x</p:attrName>
                                        </p:attrNameLst>
                                      </p:cBhvr>
                                      <p:tavLst>
                                        <p:tav tm="0">
                                          <p:val>
                                            <p:strVal val="#ppt_x"/>
                                          </p:val>
                                        </p:tav>
                                        <p:tav tm="100000">
                                          <p:val>
                                            <p:strVal val="#ppt_x"/>
                                          </p:val>
                                        </p:tav>
                                      </p:tavLst>
                                    </p:anim>
                                    <p:anim calcmode="lin" valueType="num">
                                      <p:cBhvr>
                                        <p:cTn id="29" dur="1000" fill="hold"/>
                                        <p:tgtEl>
                                          <p:spTgt spid="154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45"/>
                                        </p:tgtEl>
                                        <p:attrNameLst>
                                          <p:attrName>style.visibility</p:attrName>
                                        </p:attrNameLst>
                                      </p:cBhvr>
                                      <p:to>
                                        <p:strVal val="visible"/>
                                      </p:to>
                                    </p:set>
                                    <p:animEffect transition="in" filter="fade">
                                      <p:cBhvr>
                                        <p:cTn id="32" dur="1000"/>
                                        <p:tgtEl>
                                          <p:spTgt spid="1545"/>
                                        </p:tgtEl>
                                      </p:cBhvr>
                                    </p:animEffect>
                                    <p:anim calcmode="lin" valueType="num">
                                      <p:cBhvr>
                                        <p:cTn id="33" dur="1000" fill="hold"/>
                                        <p:tgtEl>
                                          <p:spTgt spid="1545"/>
                                        </p:tgtEl>
                                        <p:attrNameLst>
                                          <p:attrName>ppt_x</p:attrName>
                                        </p:attrNameLst>
                                      </p:cBhvr>
                                      <p:tavLst>
                                        <p:tav tm="0">
                                          <p:val>
                                            <p:strVal val="#ppt_x"/>
                                          </p:val>
                                        </p:tav>
                                        <p:tav tm="100000">
                                          <p:val>
                                            <p:strVal val="#ppt_x"/>
                                          </p:val>
                                        </p:tav>
                                      </p:tavLst>
                                    </p:anim>
                                    <p:anim calcmode="lin" valueType="num">
                                      <p:cBhvr>
                                        <p:cTn id="34" dur="1000" fill="hold"/>
                                        <p:tgtEl>
                                          <p:spTgt spid="154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52"/>
                                        </p:tgtEl>
                                        <p:attrNameLst>
                                          <p:attrName>style.visibility</p:attrName>
                                        </p:attrNameLst>
                                      </p:cBhvr>
                                      <p:to>
                                        <p:strVal val="visible"/>
                                      </p:to>
                                    </p:set>
                                    <p:animEffect transition="in" filter="fade">
                                      <p:cBhvr>
                                        <p:cTn id="37" dur="1000"/>
                                        <p:tgtEl>
                                          <p:spTgt spid="1552"/>
                                        </p:tgtEl>
                                      </p:cBhvr>
                                    </p:animEffect>
                                    <p:anim calcmode="lin" valueType="num">
                                      <p:cBhvr>
                                        <p:cTn id="38" dur="1000" fill="hold"/>
                                        <p:tgtEl>
                                          <p:spTgt spid="1552"/>
                                        </p:tgtEl>
                                        <p:attrNameLst>
                                          <p:attrName>ppt_x</p:attrName>
                                        </p:attrNameLst>
                                      </p:cBhvr>
                                      <p:tavLst>
                                        <p:tav tm="0">
                                          <p:val>
                                            <p:strVal val="#ppt_x"/>
                                          </p:val>
                                        </p:tav>
                                        <p:tav tm="100000">
                                          <p:val>
                                            <p:strVal val="#ppt_x"/>
                                          </p:val>
                                        </p:tav>
                                      </p:tavLst>
                                    </p:anim>
                                    <p:anim calcmode="lin" valueType="num">
                                      <p:cBhvr>
                                        <p:cTn id="39" dur="1000" fill="hold"/>
                                        <p:tgtEl>
                                          <p:spTgt spid="15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 grpId="0" animBg="1"/>
      <p:bldP spid="1540" grpId="0"/>
      <p:bldP spid="1541" grpId="0" animBg="1"/>
      <p:bldP spid="1542" grpId="0" animBg="1"/>
      <p:bldP spid="1544" grpId="0" animBg="1"/>
      <p:bldP spid="15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44"/>
          <p:cNvSpPr txBox="1">
            <a:spLocks noGrp="1"/>
          </p:cNvSpPr>
          <p:nvPr>
            <p:ph type="title"/>
          </p:nvPr>
        </p:nvSpPr>
        <p:spPr>
          <a:xfrm>
            <a:off x="137125"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Keunikan Aplikasi dibanding Produk Lain Sejenis</a:t>
            </a:r>
            <a:endParaRPr sz="2200"/>
          </a:p>
        </p:txBody>
      </p:sp>
      <p:grpSp>
        <p:nvGrpSpPr>
          <p:cNvPr id="1560" name="Google Shape;1560;p44"/>
          <p:cNvGrpSpPr/>
          <p:nvPr/>
        </p:nvGrpSpPr>
        <p:grpSpPr>
          <a:xfrm>
            <a:off x="7395909" y="-375497"/>
            <a:ext cx="3821581" cy="1485355"/>
            <a:chOff x="1631450" y="1329750"/>
            <a:chExt cx="1601400" cy="622425"/>
          </a:xfrm>
        </p:grpSpPr>
        <p:sp>
          <p:nvSpPr>
            <p:cNvPr id="1561" name="Google Shape;1561;p44"/>
            <p:cNvSpPr/>
            <p:nvPr/>
          </p:nvSpPr>
          <p:spPr>
            <a:xfrm>
              <a:off x="16314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4"/>
            <p:cNvSpPr/>
            <p:nvPr/>
          </p:nvSpPr>
          <p:spPr>
            <a:xfrm>
              <a:off x="1674000" y="1330050"/>
              <a:ext cx="622125" cy="622125"/>
            </a:xfrm>
            <a:custGeom>
              <a:avLst/>
              <a:gdLst/>
              <a:ahLst/>
              <a:cxnLst/>
              <a:rect l="l" t="t" r="r" b="b"/>
              <a:pathLst>
                <a:path w="24885" h="24885" extrusionOk="0">
                  <a:moveTo>
                    <a:pt x="24778" y="1"/>
                  </a:moveTo>
                  <a:lnTo>
                    <a:pt x="1" y="24778"/>
                  </a:lnTo>
                  <a:lnTo>
                    <a:pt x="108" y="24885"/>
                  </a:lnTo>
                  <a:lnTo>
                    <a:pt x="24885" y="96"/>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4"/>
            <p:cNvSpPr/>
            <p:nvPr/>
          </p:nvSpPr>
          <p:spPr>
            <a:xfrm>
              <a:off x="1716875" y="1329750"/>
              <a:ext cx="622125" cy="622125"/>
            </a:xfrm>
            <a:custGeom>
              <a:avLst/>
              <a:gdLst/>
              <a:ahLst/>
              <a:cxnLst/>
              <a:rect l="l" t="t" r="r" b="b"/>
              <a:pathLst>
                <a:path w="24885" h="24885" extrusionOk="0">
                  <a:moveTo>
                    <a:pt x="24777" y="1"/>
                  </a:moveTo>
                  <a:lnTo>
                    <a:pt x="0" y="24790"/>
                  </a:lnTo>
                  <a:lnTo>
                    <a:pt x="107" y="24885"/>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4"/>
            <p:cNvSpPr/>
            <p:nvPr/>
          </p:nvSpPr>
          <p:spPr>
            <a:xfrm>
              <a:off x="1759425" y="1329750"/>
              <a:ext cx="622125" cy="622425"/>
            </a:xfrm>
            <a:custGeom>
              <a:avLst/>
              <a:gdLst/>
              <a:ahLst/>
              <a:cxnLst/>
              <a:rect l="l" t="t" r="r" b="b"/>
              <a:pathLst>
                <a:path w="24885" h="24897" extrusionOk="0">
                  <a:moveTo>
                    <a:pt x="24778" y="1"/>
                  </a:moveTo>
                  <a:lnTo>
                    <a:pt x="1" y="24790"/>
                  </a:lnTo>
                  <a:lnTo>
                    <a:pt x="96"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4"/>
            <p:cNvSpPr/>
            <p:nvPr/>
          </p:nvSpPr>
          <p:spPr>
            <a:xfrm>
              <a:off x="1801700" y="1330050"/>
              <a:ext cx="622125" cy="622125"/>
            </a:xfrm>
            <a:custGeom>
              <a:avLst/>
              <a:gdLst/>
              <a:ahLst/>
              <a:cxnLst/>
              <a:rect l="l" t="t" r="r" b="b"/>
              <a:pathLst>
                <a:path w="24885" h="24885" extrusionOk="0">
                  <a:moveTo>
                    <a:pt x="24777" y="1"/>
                  </a:moveTo>
                  <a:lnTo>
                    <a:pt x="1" y="24778"/>
                  </a:lnTo>
                  <a:lnTo>
                    <a:pt x="108" y="24885"/>
                  </a:lnTo>
                  <a:lnTo>
                    <a:pt x="24885"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4"/>
            <p:cNvSpPr/>
            <p:nvPr/>
          </p:nvSpPr>
          <p:spPr>
            <a:xfrm>
              <a:off x="18442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4"/>
            <p:cNvSpPr/>
            <p:nvPr/>
          </p:nvSpPr>
          <p:spPr>
            <a:xfrm>
              <a:off x="1886825"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4"/>
            <p:cNvSpPr/>
            <p:nvPr/>
          </p:nvSpPr>
          <p:spPr>
            <a:xfrm>
              <a:off x="1929700" y="1329750"/>
              <a:ext cx="622125" cy="622425"/>
            </a:xfrm>
            <a:custGeom>
              <a:avLst/>
              <a:gdLst/>
              <a:ahLst/>
              <a:cxnLst/>
              <a:rect l="l" t="t" r="r" b="b"/>
              <a:pathLst>
                <a:path w="24885" h="24897" extrusionOk="0">
                  <a:moveTo>
                    <a:pt x="24789" y="1"/>
                  </a:moveTo>
                  <a:lnTo>
                    <a:pt x="0" y="24790"/>
                  </a:lnTo>
                  <a:lnTo>
                    <a:pt x="107" y="24897"/>
                  </a:lnTo>
                  <a:lnTo>
                    <a:pt x="24884"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4"/>
            <p:cNvSpPr/>
            <p:nvPr/>
          </p:nvSpPr>
          <p:spPr>
            <a:xfrm>
              <a:off x="197195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4"/>
            <p:cNvSpPr/>
            <p:nvPr/>
          </p:nvSpPr>
          <p:spPr>
            <a:xfrm>
              <a:off x="2014525" y="1330050"/>
              <a:ext cx="622125" cy="622125"/>
            </a:xfrm>
            <a:custGeom>
              <a:avLst/>
              <a:gdLst/>
              <a:ahLst/>
              <a:cxnLst/>
              <a:rect l="l" t="t" r="r" b="b"/>
              <a:pathLst>
                <a:path w="24885" h="24885" extrusionOk="0">
                  <a:moveTo>
                    <a:pt x="24777" y="1"/>
                  </a:moveTo>
                  <a:lnTo>
                    <a:pt x="1" y="24789"/>
                  </a:lnTo>
                  <a:lnTo>
                    <a:pt x="108" y="24885"/>
                  </a:lnTo>
                  <a:lnTo>
                    <a:pt x="24885"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4"/>
            <p:cNvSpPr/>
            <p:nvPr/>
          </p:nvSpPr>
          <p:spPr>
            <a:xfrm>
              <a:off x="205710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4"/>
            <p:cNvSpPr/>
            <p:nvPr/>
          </p:nvSpPr>
          <p:spPr>
            <a:xfrm>
              <a:off x="2099650"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4"/>
            <p:cNvSpPr/>
            <p:nvPr/>
          </p:nvSpPr>
          <p:spPr>
            <a:xfrm>
              <a:off x="2142525" y="1329750"/>
              <a:ext cx="622125" cy="622425"/>
            </a:xfrm>
            <a:custGeom>
              <a:avLst/>
              <a:gdLst/>
              <a:ahLst/>
              <a:cxnLst/>
              <a:rect l="l" t="t" r="r" b="b"/>
              <a:pathLst>
                <a:path w="24885" h="24897" extrusionOk="0">
                  <a:moveTo>
                    <a:pt x="24777" y="1"/>
                  </a:moveTo>
                  <a:lnTo>
                    <a:pt x="0" y="24790"/>
                  </a:lnTo>
                  <a:lnTo>
                    <a:pt x="95"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4"/>
            <p:cNvSpPr/>
            <p:nvPr/>
          </p:nvSpPr>
          <p:spPr>
            <a:xfrm>
              <a:off x="2185075"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4"/>
            <p:cNvSpPr/>
            <p:nvPr/>
          </p:nvSpPr>
          <p:spPr>
            <a:xfrm>
              <a:off x="2227650"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4"/>
            <p:cNvSpPr/>
            <p:nvPr/>
          </p:nvSpPr>
          <p:spPr>
            <a:xfrm>
              <a:off x="2269925" y="1330050"/>
              <a:ext cx="622425" cy="622125"/>
            </a:xfrm>
            <a:custGeom>
              <a:avLst/>
              <a:gdLst/>
              <a:ahLst/>
              <a:cxnLst/>
              <a:rect l="l" t="t" r="r" b="b"/>
              <a:pathLst>
                <a:path w="24897" h="24885" extrusionOk="0">
                  <a:moveTo>
                    <a:pt x="24789" y="1"/>
                  </a:moveTo>
                  <a:lnTo>
                    <a:pt x="0" y="24778"/>
                  </a:lnTo>
                  <a:lnTo>
                    <a:pt x="107" y="24885"/>
                  </a:lnTo>
                  <a:lnTo>
                    <a:pt x="24896" y="96"/>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4"/>
            <p:cNvSpPr/>
            <p:nvPr/>
          </p:nvSpPr>
          <p:spPr>
            <a:xfrm>
              <a:off x="2312475" y="1330050"/>
              <a:ext cx="622125" cy="622125"/>
            </a:xfrm>
            <a:custGeom>
              <a:avLst/>
              <a:gdLst/>
              <a:ahLst/>
              <a:cxnLst/>
              <a:rect l="l" t="t" r="r" b="b"/>
              <a:pathLst>
                <a:path w="24885" h="24885" extrusionOk="0">
                  <a:moveTo>
                    <a:pt x="24789" y="1"/>
                  </a:moveTo>
                  <a:lnTo>
                    <a:pt x="1" y="24789"/>
                  </a:lnTo>
                  <a:lnTo>
                    <a:pt x="108" y="24885"/>
                  </a:lnTo>
                  <a:lnTo>
                    <a:pt x="24885"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4"/>
            <p:cNvSpPr/>
            <p:nvPr/>
          </p:nvSpPr>
          <p:spPr>
            <a:xfrm>
              <a:off x="23553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4"/>
            <p:cNvSpPr/>
            <p:nvPr/>
          </p:nvSpPr>
          <p:spPr>
            <a:xfrm>
              <a:off x="239790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4"/>
            <p:cNvSpPr/>
            <p:nvPr/>
          </p:nvSpPr>
          <p:spPr>
            <a:xfrm>
              <a:off x="2440475"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4"/>
            <p:cNvSpPr/>
            <p:nvPr/>
          </p:nvSpPr>
          <p:spPr>
            <a:xfrm>
              <a:off x="2482750" y="1330050"/>
              <a:ext cx="622400" cy="622125"/>
            </a:xfrm>
            <a:custGeom>
              <a:avLst/>
              <a:gdLst/>
              <a:ahLst/>
              <a:cxnLst/>
              <a:rect l="l" t="t" r="r" b="b"/>
              <a:pathLst>
                <a:path w="24896" h="24885" extrusionOk="0">
                  <a:moveTo>
                    <a:pt x="24789" y="1"/>
                  </a:moveTo>
                  <a:lnTo>
                    <a:pt x="0" y="24778"/>
                  </a:lnTo>
                  <a:lnTo>
                    <a:pt x="107" y="24885"/>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4"/>
            <p:cNvSpPr/>
            <p:nvPr/>
          </p:nvSpPr>
          <p:spPr>
            <a:xfrm>
              <a:off x="2525600" y="1329750"/>
              <a:ext cx="622125" cy="622425"/>
            </a:xfrm>
            <a:custGeom>
              <a:avLst/>
              <a:gdLst/>
              <a:ahLst/>
              <a:cxnLst/>
              <a:rect l="l" t="t" r="r" b="b"/>
              <a:pathLst>
                <a:path w="24885" h="24897" extrusionOk="0">
                  <a:moveTo>
                    <a:pt x="24789" y="1"/>
                  </a:moveTo>
                  <a:lnTo>
                    <a:pt x="1" y="24790"/>
                  </a:lnTo>
                  <a:lnTo>
                    <a:pt x="108" y="24897"/>
                  </a:lnTo>
                  <a:lnTo>
                    <a:pt x="24885"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4"/>
            <p:cNvSpPr/>
            <p:nvPr/>
          </p:nvSpPr>
          <p:spPr>
            <a:xfrm>
              <a:off x="25681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4"/>
            <p:cNvSpPr/>
            <p:nvPr/>
          </p:nvSpPr>
          <p:spPr>
            <a:xfrm>
              <a:off x="2610425" y="1330050"/>
              <a:ext cx="622425" cy="622125"/>
            </a:xfrm>
            <a:custGeom>
              <a:avLst/>
              <a:gdLst/>
              <a:ahLst/>
              <a:cxnLst/>
              <a:rect l="l" t="t" r="r" b="b"/>
              <a:pathLst>
                <a:path w="24897" h="24885" extrusionOk="0">
                  <a:moveTo>
                    <a:pt x="24790" y="1"/>
                  </a:moveTo>
                  <a:lnTo>
                    <a:pt x="1" y="24778"/>
                  </a:lnTo>
                  <a:lnTo>
                    <a:pt x="108" y="24885"/>
                  </a:lnTo>
                  <a:lnTo>
                    <a:pt x="24897"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4"/>
          <p:cNvGrpSpPr/>
          <p:nvPr/>
        </p:nvGrpSpPr>
        <p:grpSpPr>
          <a:xfrm>
            <a:off x="7771392" y="3027591"/>
            <a:ext cx="1372798" cy="2115787"/>
            <a:chOff x="4603282" y="1819676"/>
            <a:chExt cx="1573769" cy="1933815"/>
          </a:xfrm>
        </p:grpSpPr>
        <p:sp>
          <p:nvSpPr>
            <p:cNvPr id="1586" name="Google Shape;1586;p44"/>
            <p:cNvSpPr/>
            <p:nvPr/>
          </p:nvSpPr>
          <p:spPr>
            <a:xfrm>
              <a:off x="6143828" y="1860230"/>
              <a:ext cx="33223" cy="2839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4"/>
            <p:cNvSpPr/>
            <p:nvPr/>
          </p:nvSpPr>
          <p:spPr>
            <a:xfrm>
              <a:off x="6103381" y="1860230"/>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4"/>
            <p:cNvSpPr/>
            <p:nvPr/>
          </p:nvSpPr>
          <p:spPr>
            <a:xfrm>
              <a:off x="6143828" y="2143932"/>
              <a:ext cx="33223" cy="28446"/>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4"/>
            <p:cNvSpPr/>
            <p:nvPr/>
          </p:nvSpPr>
          <p:spPr>
            <a:xfrm>
              <a:off x="6103381" y="2184499"/>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4"/>
            <p:cNvSpPr/>
            <p:nvPr/>
          </p:nvSpPr>
          <p:spPr>
            <a:xfrm>
              <a:off x="6103381" y="2143932"/>
              <a:ext cx="33103" cy="28446"/>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4"/>
            <p:cNvSpPr/>
            <p:nvPr/>
          </p:nvSpPr>
          <p:spPr>
            <a:xfrm>
              <a:off x="6062814"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4"/>
            <p:cNvSpPr/>
            <p:nvPr/>
          </p:nvSpPr>
          <p:spPr>
            <a:xfrm>
              <a:off x="6062814" y="2143932"/>
              <a:ext cx="33116" cy="28446"/>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4"/>
            <p:cNvSpPr/>
            <p:nvPr/>
          </p:nvSpPr>
          <p:spPr>
            <a:xfrm>
              <a:off x="6062814" y="1981797"/>
              <a:ext cx="33116" cy="28446"/>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4"/>
            <p:cNvSpPr/>
            <p:nvPr/>
          </p:nvSpPr>
          <p:spPr>
            <a:xfrm>
              <a:off x="6062814" y="1941244"/>
              <a:ext cx="33116" cy="28446"/>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4"/>
            <p:cNvSpPr/>
            <p:nvPr/>
          </p:nvSpPr>
          <p:spPr>
            <a:xfrm>
              <a:off x="6062814" y="1900797"/>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4"/>
            <p:cNvSpPr/>
            <p:nvPr/>
          </p:nvSpPr>
          <p:spPr>
            <a:xfrm>
              <a:off x="6062814" y="1860230"/>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4"/>
            <p:cNvSpPr/>
            <p:nvPr/>
          </p:nvSpPr>
          <p:spPr>
            <a:xfrm>
              <a:off x="6022260" y="2062931"/>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4"/>
            <p:cNvSpPr/>
            <p:nvPr/>
          </p:nvSpPr>
          <p:spPr>
            <a:xfrm>
              <a:off x="6022260" y="2022364"/>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4"/>
            <p:cNvSpPr/>
            <p:nvPr/>
          </p:nvSpPr>
          <p:spPr>
            <a:xfrm>
              <a:off x="6022260" y="1981797"/>
              <a:ext cx="33103" cy="28446"/>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4"/>
            <p:cNvSpPr/>
            <p:nvPr/>
          </p:nvSpPr>
          <p:spPr>
            <a:xfrm>
              <a:off x="6022260" y="1941244"/>
              <a:ext cx="33103" cy="28446"/>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4"/>
            <p:cNvSpPr/>
            <p:nvPr/>
          </p:nvSpPr>
          <p:spPr>
            <a:xfrm>
              <a:off x="6022260" y="1900797"/>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4"/>
            <p:cNvSpPr/>
            <p:nvPr/>
          </p:nvSpPr>
          <p:spPr>
            <a:xfrm>
              <a:off x="6022260" y="1860230"/>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4"/>
            <p:cNvSpPr/>
            <p:nvPr/>
          </p:nvSpPr>
          <p:spPr>
            <a:xfrm>
              <a:off x="6022260" y="181967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4"/>
            <p:cNvSpPr/>
            <p:nvPr/>
          </p:nvSpPr>
          <p:spPr>
            <a:xfrm>
              <a:off x="5981693" y="2103485"/>
              <a:ext cx="33076" cy="2834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4"/>
            <p:cNvSpPr/>
            <p:nvPr/>
          </p:nvSpPr>
          <p:spPr>
            <a:xfrm>
              <a:off x="5981693" y="2062931"/>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4"/>
            <p:cNvSpPr/>
            <p:nvPr/>
          </p:nvSpPr>
          <p:spPr>
            <a:xfrm>
              <a:off x="5981693" y="2022364"/>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4"/>
            <p:cNvSpPr/>
            <p:nvPr/>
          </p:nvSpPr>
          <p:spPr>
            <a:xfrm>
              <a:off x="5981693" y="1981797"/>
              <a:ext cx="33116" cy="28446"/>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4"/>
            <p:cNvSpPr/>
            <p:nvPr/>
          </p:nvSpPr>
          <p:spPr>
            <a:xfrm>
              <a:off x="5981693" y="1941244"/>
              <a:ext cx="33116" cy="28446"/>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4"/>
            <p:cNvSpPr/>
            <p:nvPr/>
          </p:nvSpPr>
          <p:spPr>
            <a:xfrm>
              <a:off x="5981693" y="1900797"/>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4"/>
            <p:cNvSpPr/>
            <p:nvPr/>
          </p:nvSpPr>
          <p:spPr>
            <a:xfrm>
              <a:off x="5981693" y="1860230"/>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4"/>
            <p:cNvSpPr/>
            <p:nvPr/>
          </p:nvSpPr>
          <p:spPr>
            <a:xfrm>
              <a:off x="5981693" y="181967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4"/>
            <p:cNvSpPr/>
            <p:nvPr/>
          </p:nvSpPr>
          <p:spPr>
            <a:xfrm>
              <a:off x="5941139"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4"/>
            <p:cNvSpPr/>
            <p:nvPr/>
          </p:nvSpPr>
          <p:spPr>
            <a:xfrm>
              <a:off x="5941139" y="2062931"/>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4"/>
            <p:cNvSpPr/>
            <p:nvPr/>
          </p:nvSpPr>
          <p:spPr>
            <a:xfrm>
              <a:off x="5941139" y="2022364"/>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4"/>
            <p:cNvSpPr/>
            <p:nvPr/>
          </p:nvSpPr>
          <p:spPr>
            <a:xfrm>
              <a:off x="5941139" y="1981797"/>
              <a:ext cx="33103" cy="28446"/>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4"/>
            <p:cNvSpPr/>
            <p:nvPr/>
          </p:nvSpPr>
          <p:spPr>
            <a:xfrm>
              <a:off x="5941139" y="1941244"/>
              <a:ext cx="33103" cy="28446"/>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4"/>
            <p:cNvSpPr/>
            <p:nvPr/>
          </p:nvSpPr>
          <p:spPr>
            <a:xfrm>
              <a:off x="5941139" y="1900797"/>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4"/>
            <p:cNvSpPr/>
            <p:nvPr/>
          </p:nvSpPr>
          <p:spPr>
            <a:xfrm>
              <a:off x="5941139" y="1860230"/>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4"/>
            <p:cNvSpPr/>
            <p:nvPr/>
          </p:nvSpPr>
          <p:spPr>
            <a:xfrm>
              <a:off x="5941139" y="181967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4"/>
            <p:cNvSpPr/>
            <p:nvPr/>
          </p:nvSpPr>
          <p:spPr>
            <a:xfrm>
              <a:off x="5900679" y="2103485"/>
              <a:ext cx="33116" cy="2834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4"/>
            <p:cNvSpPr/>
            <p:nvPr/>
          </p:nvSpPr>
          <p:spPr>
            <a:xfrm>
              <a:off x="5900679" y="206293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4"/>
            <p:cNvSpPr/>
            <p:nvPr/>
          </p:nvSpPr>
          <p:spPr>
            <a:xfrm>
              <a:off x="5900679" y="2022364"/>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4"/>
            <p:cNvSpPr/>
            <p:nvPr/>
          </p:nvSpPr>
          <p:spPr>
            <a:xfrm>
              <a:off x="5900679" y="1981797"/>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4"/>
            <p:cNvSpPr/>
            <p:nvPr/>
          </p:nvSpPr>
          <p:spPr>
            <a:xfrm>
              <a:off x="5900679" y="1941244"/>
              <a:ext cx="33116" cy="28446"/>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4"/>
            <p:cNvSpPr/>
            <p:nvPr/>
          </p:nvSpPr>
          <p:spPr>
            <a:xfrm>
              <a:off x="5900679" y="1900797"/>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4"/>
            <p:cNvSpPr/>
            <p:nvPr/>
          </p:nvSpPr>
          <p:spPr>
            <a:xfrm>
              <a:off x="5900679" y="1860230"/>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4"/>
            <p:cNvSpPr/>
            <p:nvPr/>
          </p:nvSpPr>
          <p:spPr>
            <a:xfrm>
              <a:off x="5900679" y="1819676"/>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4"/>
            <p:cNvSpPr/>
            <p:nvPr/>
          </p:nvSpPr>
          <p:spPr>
            <a:xfrm>
              <a:off x="5860125" y="2143932"/>
              <a:ext cx="33103" cy="28446"/>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4"/>
            <p:cNvSpPr/>
            <p:nvPr/>
          </p:nvSpPr>
          <p:spPr>
            <a:xfrm>
              <a:off x="5860125"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4"/>
            <p:cNvSpPr/>
            <p:nvPr/>
          </p:nvSpPr>
          <p:spPr>
            <a:xfrm>
              <a:off x="5860125" y="2062931"/>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4"/>
            <p:cNvSpPr/>
            <p:nvPr/>
          </p:nvSpPr>
          <p:spPr>
            <a:xfrm>
              <a:off x="5860125" y="2022364"/>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4"/>
            <p:cNvSpPr/>
            <p:nvPr/>
          </p:nvSpPr>
          <p:spPr>
            <a:xfrm>
              <a:off x="5860125" y="1981797"/>
              <a:ext cx="33103" cy="28446"/>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4"/>
            <p:cNvSpPr/>
            <p:nvPr/>
          </p:nvSpPr>
          <p:spPr>
            <a:xfrm>
              <a:off x="5860125" y="1941244"/>
              <a:ext cx="33103" cy="28446"/>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4"/>
            <p:cNvSpPr/>
            <p:nvPr/>
          </p:nvSpPr>
          <p:spPr>
            <a:xfrm>
              <a:off x="5860125" y="1900797"/>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4"/>
            <p:cNvSpPr/>
            <p:nvPr/>
          </p:nvSpPr>
          <p:spPr>
            <a:xfrm>
              <a:off x="5860125" y="1860230"/>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4"/>
            <p:cNvSpPr/>
            <p:nvPr/>
          </p:nvSpPr>
          <p:spPr>
            <a:xfrm>
              <a:off x="5860125" y="181967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4"/>
            <p:cNvSpPr/>
            <p:nvPr/>
          </p:nvSpPr>
          <p:spPr>
            <a:xfrm>
              <a:off x="5819558"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4"/>
            <p:cNvSpPr/>
            <p:nvPr/>
          </p:nvSpPr>
          <p:spPr>
            <a:xfrm>
              <a:off x="5819558" y="2143932"/>
              <a:ext cx="33116" cy="28446"/>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4"/>
            <p:cNvSpPr/>
            <p:nvPr/>
          </p:nvSpPr>
          <p:spPr>
            <a:xfrm>
              <a:off x="5819558" y="2103485"/>
              <a:ext cx="33116" cy="2834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4"/>
            <p:cNvSpPr/>
            <p:nvPr/>
          </p:nvSpPr>
          <p:spPr>
            <a:xfrm>
              <a:off x="5819558" y="2062931"/>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4"/>
            <p:cNvSpPr/>
            <p:nvPr/>
          </p:nvSpPr>
          <p:spPr>
            <a:xfrm>
              <a:off x="5819558" y="2022364"/>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4"/>
            <p:cNvSpPr/>
            <p:nvPr/>
          </p:nvSpPr>
          <p:spPr>
            <a:xfrm>
              <a:off x="5819558" y="1981797"/>
              <a:ext cx="33116" cy="28446"/>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4"/>
            <p:cNvSpPr/>
            <p:nvPr/>
          </p:nvSpPr>
          <p:spPr>
            <a:xfrm>
              <a:off x="5819558" y="1941244"/>
              <a:ext cx="33116" cy="28446"/>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4"/>
            <p:cNvSpPr/>
            <p:nvPr/>
          </p:nvSpPr>
          <p:spPr>
            <a:xfrm>
              <a:off x="5819558" y="1900797"/>
              <a:ext cx="33116" cy="28433"/>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4"/>
            <p:cNvSpPr/>
            <p:nvPr/>
          </p:nvSpPr>
          <p:spPr>
            <a:xfrm>
              <a:off x="5819558" y="1860230"/>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4"/>
            <p:cNvSpPr/>
            <p:nvPr/>
          </p:nvSpPr>
          <p:spPr>
            <a:xfrm>
              <a:off x="5819558" y="181967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4"/>
            <p:cNvSpPr/>
            <p:nvPr/>
          </p:nvSpPr>
          <p:spPr>
            <a:xfrm>
              <a:off x="5779005" y="2184499"/>
              <a:ext cx="33209" cy="2839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4"/>
            <p:cNvSpPr/>
            <p:nvPr/>
          </p:nvSpPr>
          <p:spPr>
            <a:xfrm>
              <a:off x="5779005" y="2143932"/>
              <a:ext cx="33209" cy="28446"/>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4"/>
            <p:cNvSpPr/>
            <p:nvPr/>
          </p:nvSpPr>
          <p:spPr>
            <a:xfrm>
              <a:off x="5779005" y="2103485"/>
              <a:ext cx="33209" cy="2834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p:nvPr/>
          </p:nvSpPr>
          <p:spPr>
            <a:xfrm>
              <a:off x="5779005" y="2062931"/>
              <a:ext cx="33209" cy="28380"/>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4"/>
            <p:cNvSpPr/>
            <p:nvPr/>
          </p:nvSpPr>
          <p:spPr>
            <a:xfrm>
              <a:off x="5779005" y="2022364"/>
              <a:ext cx="33209" cy="28393"/>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4"/>
            <p:cNvSpPr/>
            <p:nvPr/>
          </p:nvSpPr>
          <p:spPr>
            <a:xfrm>
              <a:off x="5779005" y="1981797"/>
              <a:ext cx="33209" cy="28446"/>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4"/>
            <p:cNvSpPr/>
            <p:nvPr/>
          </p:nvSpPr>
          <p:spPr>
            <a:xfrm>
              <a:off x="5779005" y="1941244"/>
              <a:ext cx="33209" cy="28446"/>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4"/>
            <p:cNvSpPr/>
            <p:nvPr/>
          </p:nvSpPr>
          <p:spPr>
            <a:xfrm>
              <a:off x="5779005" y="1900797"/>
              <a:ext cx="33209" cy="28380"/>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5779005" y="1860230"/>
              <a:ext cx="33209" cy="2839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5779005" y="1819676"/>
              <a:ext cx="33209" cy="28380"/>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5738544" y="2143932"/>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5738544" y="2103485"/>
              <a:ext cx="33116" cy="2834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5738544" y="206293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5738544" y="2022364"/>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5738544" y="1981797"/>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5738544" y="1941244"/>
              <a:ext cx="33116" cy="28446"/>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5738544" y="1900797"/>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5738544" y="1860230"/>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5738544" y="1819676"/>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5697990" y="1981797"/>
              <a:ext cx="33103" cy="28446"/>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5697990" y="1941244"/>
              <a:ext cx="33103" cy="28446"/>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5697990" y="1900797"/>
              <a:ext cx="33103" cy="28380"/>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5697990" y="1860230"/>
              <a:ext cx="33103" cy="28393"/>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5657317" y="1941244"/>
              <a:ext cx="33116" cy="28446"/>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5657317" y="1900797"/>
              <a:ext cx="33116" cy="28380"/>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5657317" y="1860230"/>
              <a:ext cx="33116" cy="28393"/>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5616750" y="1941244"/>
              <a:ext cx="33223" cy="28446"/>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5616750" y="1900797"/>
              <a:ext cx="33223" cy="28380"/>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5941139" y="3197981"/>
              <a:ext cx="33103" cy="28433"/>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5941139" y="3157520"/>
              <a:ext cx="33183" cy="28366"/>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5941139" y="3116967"/>
              <a:ext cx="33183" cy="28353"/>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5900679" y="3319761"/>
              <a:ext cx="33116" cy="28366"/>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5900572" y="3279101"/>
              <a:ext cx="33223" cy="28459"/>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5900679" y="3238534"/>
              <a:ext cx="33116" cy="28446"/>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5900679" y="3197981"/>
              <a:ext cx="33116" cy="28433"/>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5900679" y="3157520"/>
              <a:ext cx="33116" cy="28366"/>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5900679" y="3116967"/>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5860125" y="3319761"/>
              <a:ext cx="33103" cy="28366"/>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5860125" y="3279101"/>
              <a:ext cx="33209" cy="28459"/>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5860125" y="3238534"/>
              <a:ext cx="33103" cy="28446"/>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5860125" y="3197981"/>
              <a:ext cx="33103" cy="28433"/>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5860125" y="3157520"/>
              <a:ext cx="33103" cy="28366"/>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5860125" y="3116967"/>
              <a:ext cx="33103" cy="28393"/>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5819558" y="3360222"/>
              <a:ext cx="33116" cy="28459"/>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5819558" y="3319761"/>
              <a:ext cx="33116" cy="28366"/>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5819558" y="3279101"/>
              <a:ext cx="33223" cy="28459"/>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5819558" y="3238534"/>
              <a:ext cx="33116" cy="28446"/>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5819558" y="3197981"/>
              <a:ext cx="33116" cy="28459"/>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5819558" y="3157520"/>
              <a:ext cx="33116" cy="28366"/>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5819558" y="3116967"/>
              <a:ext cx="33116" cy="2839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5819558" y="3076400"/>
              <a:ext cx="33116" cy="28393"/>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4"/>
            <p:cNvSpPr/>
            <p:nvPr/>
          </p:nvSpPr>
          <p:spPr>
            <a:xfrm>
              <a:off x="5779005" y="3441343"/>
              <a:ext cx="33209" cy="28393"/>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4"/>
            <p:cNvSpPr/>
            <p:nvPr/>
          </p:nvSpPr>
          <p:spPr>
            <a:xfrm>
              <a:off x="5779005" y="3400776"/>
              <a:ext cx="33209" cy="28393"/>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5779005" y="3360222"/>
              <a:ext cx="33103" cy="28459"/>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4"/>
            <p:cNvSpPr/>
            <p:nvPr/>
          </p:nvSpPr>
          <p:spPr>
            <a:xfrm>
              <a:off x="5779005" y="3319761"/>
              <a:ext cx="33103" cy="28366"/>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4"/>
            <p:cNvSpPr/>
            <p:nvPr/>
          </p:nvSpPr>
          <p:spPr>
            <a:xfrm>
              <a:off x="5779005" y="3279101"/>
              <a:ext cx="33209" cy="28459"/>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5779005" y="3238534"/>
              <a:ext cx="33209" cy="28446"/>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4"/>
            <p:cNvSpPr/>
            <p:nvPr/>
          </p:nvSpPr>
          <p:spPr>
            <a:xfrm>
              <a:off x="5779005" y="3197981"/>
              <a:ext cx="33209" cy="28433"/>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4"/>
            <p:cNvSpPr/>
            <p:nvPr/>
          </p:nvSpPr>
          <p:spPr>
            <a:xfrm>
              <a:off x="5779005" y="3157520"/>
              <a:ext cx="33103" cy="28366"/>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5779005" y="3116967"/>
              <a:ext cx="33209" cy="28393"/>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4"/>
            <p:cNvSpPr/>
            <p:nvPr/>
          </p:nvSpPr>
          <p:spPr>
            <a:xfrm>
              <a:off x="5779005" y="3076400"/>
              <a:ext cx="33209" cy="28393"/>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4"/>
            <p:cNvSpPr/>
            <p:nvPr/>
          </p:nvSpPr>
          <p:spPr>
            <a:xfrm>
              <a:off x="5779005" y="3035846"/>
              <a:ext cx="33209" cy="28433"/>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5738544" y="3522357"/>
              <a:ext cx="33116" cy="28433"/>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4"/>
            <p:cNvSpPr/>
            <p:nvPr/>
          </p:nvSpPr>
          <p:spPr>
            <a:xfrm>
              <a:off x="5738544" y="3481896"/>
              <a:ext cx="33116" cy="28366"/>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4"/>
            <p:cNvSpPr/>
            <p:nvPr/>
          </p:nvSpPr>
          <p:spPr>
            <a:xfrm>
              <a:off x="5738544" y="3441343"/>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5738544" y="3400776"/>
              <a:ext cx="33116" cy="28393"/>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4"/>
            <p:cNvSpPr/>
            <p:nvPr/>
          </p:nvSpPr>
          <p:spPr>
            <a:xfrm>
              <a:off x="5738438" y="3360222"/>
              <a:ext cx="33223" cy="28459"/>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4"/>
            <p:cNvSpPr/>
            <p:nvPr/>
          </p:nvSpPr>
          <p:spPr>
            <a:xfrm>
              <a:off x="5738438" y="3319761"/>
              <a:ext cx="33223" cy="28366"/>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5738438" y="3279101"/>
              <a:ext cx="33223" cy="28459"/>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4"/>
            <p:cNvSpPr/>
            <p:nvPr/>
          </p:nvSpPr>
          <p:spPr>
            <a:xfrm>
              <a:off x="5738544" y="3238534"/>
              <a:ext cx="33116" cy="28446"/>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4"/>
            <p:cNvSpPr/>
            <p:nvPr/>
          </p:nvSpPr>
          <p:spPr>
            <a:xfrm>
              <a:off x="5738544" y="3197981"/>
              <a:ext cx="33116" cy="28433"/>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5738438" y="3157520"/>
              <a:ext cx="33223" cy="28366"/>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4"/>
            <p:cNvSpPr/>
            <p:nvPr/>
          </p:nvSpPr>
          <p:spPr>
            <a:xfrm>
              <a:off x="5738438" y="3116967"/>
              <a:ext cx="33223" cy="28393"/>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4"/>
            <p:cNvSpPr/>
            <p:nvPr/>
          </p:nvSpPr>
          <p:spPr>
            <a:xfrm>
              <a:off x="5738438" y="3076400"/>
              <a:ext cx="33223" cy="28393"/>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5738438" y="3035846"/>
              <a:ext cx="33223" cy="28433"/>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4"/>
            <p:cNvSpPr/>
            <p:nvPr/>
          </p:nvSpPr>
          <p:spPr>
            <a:xfrm>
              <a:off x="5738438" y="2995279"/>
              <a:ext cx="33223" cy="28446"/>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5697990" y="3562910"/>
              <a:ext cx="33103" cy="28446"/>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5697990" y="3522357"/>
              <a:ext cx="33103" cy="28433"/>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5697990" y="3481896"/>
              <a:ext cx="33103" cy="28366"/>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5697990" y="3441343"/>
              <a:ext cx="33103" cy="28393"/>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5697990" y="3400776"/>
              <a:ext cx="33103" cy="28393"/>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5697871" y="3360222"/>
              <a:ext cx="33223" cy="28459"/>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5697990" y="3319761"/>
              <a:ext cx="33103" cy="28366"/>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5697871" y="3279101"/>
              <a:ext cx="33329" cy="28459"/>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5697990" y="3238534"/>
              <a:ext cx="33103" cy="28446"/>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4"/>
            <p:cNvSpPr/>
            <p:nvPr/>
          </p:nvSpPr>
          <p:spPr>
            <a:xfrm>
              <a:off x="5697990" y="3197981"/>
              <a:ext cx="33103" cy="28433"/>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5697990" y="3157520"/>
              <a:ext cx="33103" cy="28366"/>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4"/>
            <p:cNvSpPr/>
            <p:nvPr/>
          </p:nvSpPr>
          <p:spPr>
            <a:xfrm>
              <a:off x="5697990" y="3116967"/>
              <a:ext cx="33103" cy="28393"/>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5697990" y="3076400"/>
              <a:ext cx="33103" cy="28393"/>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5697911" y="3035846"/>
              <a:ext cx="33183" cy="28433"/>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5697911" y="2995279"/>
              <a:ext cx="33183" cy="28446"/>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5697990" y="2954832"/>
              <a:ext cx="33103" cy="28353"/>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5697990" y="2346634"/>
              <a:ext cx="33103" cy="28446"/>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4"/>
            <p:cNvSpPr/>
            <p:nvPr/>
          </p:nvSpPr>
          <p:spPr>
            <a:xfrm>
              <a:off x="5657317" y="3603477"/>
              <a:ext cx="33116" cy="28393"/>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4"/>
            <p:cNvSpPr/>
            <p:nvPr/>
          </p:nvSpPr>
          <p:spPr>
            <a:xfrm>
              <a:off x="5657317" y="3562910"/>
              <a:ext cx="33116" cy="28446"/>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5657317" y="3522357"/>
              <a:ext cx="33116" cy="28433"/>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4"/>
            <p:cNvSpPr/>
            <p:nvPr/>
          </p:nvSpPr>
          <p:spPr>
            <a:xfrm>
              <a:off x="5657317" y="3481896"/>
              <a:ext cx="33116" cy="2834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4"/>
            <p:cNvSpPr/>
            <p:nvPr/>
          </p:nvSpPr>
          <p:spPr>
            <a:xfrm>
              <a:off x="5657317" y="3441343"/>
              <a:ext cx="33116" cy="28393"/>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5657317" y="3400776"/>
              <a:ext cx="33116" cy="28393"/>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4"/>
            <p:cNvSpPr/>
            <p:nvPr/>
          </p:nvSpPr>
          <p:spPr>
            <a:xfrm>
              <a:off x="5657317" y="3360222"/>
              <a:ext cx="33116" cy="28459"/>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5657317" y="3319761"/>
              <a:ext cx="33116" cy="28366"/>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5657317" y="3279101"/>
              <a:ext cx="33223" cy="28459"/>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5657317" y="3238534"/>
              <a:ext cx="33116" cy="28446"/>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5657317" y="3197981"/>
              <a:ext cx="33116" cy="28433"/>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5657317" y="3157520"/>
              <a:ext cx="33116" cy="28366"/>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4"/>
            <p:cNvSpPr/>
            <p:nvPr/>
          </p:nvSpPr>
          <p:spPr>
            <a:xfrm>
              <a:off x="5657317" y="3116967"/>
              <a:ext cx="33116" cy="28393"/>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4"/>
            <p:cNvSpPr/>
            <p:nvPr/>
          </p:nvSpPr>
          <p:spPr>
            <a:xfrm>
              <a:off x="5657317" y="3076400"/>
              <a:ext cx="33223" cy="28393"/>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5657317" y="3035846"/>
              <a:ext cx="33223" cy="28433"/>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5657317" y="2995279"/>
              <a:ext cx="33223" cy="28473"/>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5657317" y="2954832"/>
              <a:ext cx="33116" cy="28366"/>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5657317" y="2427754"/>
              <a:ext cx="33116" cy="28393"/>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p:nvPr/>
          </p:nvSpPr>
          <p:spPr>
            <a:xfrm>
              <a:off x="5657317" y="2346634"/>
              <a:ext cx="33116" cy="28446"/>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4"/>
            <p:cNvSpPr/>
            <p:nvPr/>
          </p:nvSpPr>
          <p:spPr>
            <a:xfrm>
              <a:off x="5657317" y="2306067"/>
              <a:ext cx="33116" cy="28446"/>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5616750" y="3725045"/>
              <a:ext cx="33223" cy="28446"/>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4"/>
            <p:cNvSpPr/>
            <p:nvPr/>
          </p:nvSpPr>
          <p:spPr>
            <a:xfrm>
              <a:off x="5616750" y="3603477"/>
              <a:ext cx="33223" cy="2839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4"/>
            <p:cNvSpPr/>
            <p:nvPr/>
          </p:nvSpPr>
          <p:spPr>
            <a:xfrm>
              <a:off x="5616750" y="3562910"/>
              <a:ext cx="33223" cy="28446"/>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4"/>
            <p:cNvSpPr/>
            <p:nvPr/>
          </p:nvSpPr>
          <p:spPr>
            <a:xfrm>
              <a:off x="5616750" y="3522357"/>
              <a:ext cx="33223" cy="28433"/>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4"/>
            <p:cNvSpPr/>
            <p:nvPr/>
          </p:nvSpPr>
          <p:spPr>
            <a:xfrm>
              <a:off x="5616750" y="3481896"/>
              <a:ext cx="33223" cy="28366"/>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4"/>
            <p:cNvSpPr/>
            <p:nvPr/>
          </p:nvSpPr>
          <p:spPr>
            <a:xfrm>
              <a:off x="5616750" y="3441343"/>
              <a:ext cx="33223" cy="28393"/>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4"/>
            <p:cNvSpPr/>
            <p:nvPr/>
          </p:nvSpPr>
          <p:spPr>
            <a:xfrm>
              <a:off x="5616750" y="3400776"/>
              <a:ext cx="33223" cy="28393"/>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4"/>
            <p:cNvSpPr/>
            <p:nvPr/>
          </p:nvSpPr>
          <p:spPr>
            <a:xfrm>
              <a:off x="5616750" y="3360222"/>
              <a:ext cx="33223" cy="28459"/>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4"/>
            <p:cNvSpPr/>
            <p:nvPr/>
          </p:nvSpPr>
          <p:spPr>
            <a:xfrm>
              <a:off x="5616750" y="3319761"/>
              <a:ext cx="33223" cy="28366"/>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4"/>
            <p:cNvSpPr/>
            <p:nvPr/>
          </p:nvSpPr>
          <p:spPr>
            <a:xfrm>
              <a:off x="5616750" y="3279101"/>
              <a:ext cx="33223" cy="28459"/>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4"/>
            <p:cNvSpPr/>
            <p:nvPr/>
          </p:nvSpPr>
          <p:spPr>
            <a:xfrm>
              <a:off x="5616750" y="3238534"/>
              <a:ext cx="33223" cy="28446"/>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4"/>
            <p:cNvSpPr/>
            <p:nvPr/>
          </p:nvSpPr>
          <p:spPr>
            <a:xfrm>
              <a:off x="5616750" y="3197981"/>
              <a:ext cx="33223" cy="28433"/>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4"/>
            <p:cNvSpPr/>
            <p:nvPr/>
          </p:nvSpPr>
          <p:spPr>
            <a:xfrm>
              <a:off x="5616750" y="3157520"/>
              <a:ext cx="33223" cy="28366"/>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4"/>
            <p:cNvSpPr/>
            <p:nvPr/>
          </p:nvSpPr>
          <p:spPr>
            <a:xfrm>
              <a:off x="5616750" y="3116967"/>
              <a:ext cx="33223" cy="28393"/>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4"/>
            <p:cNvSpPr/>
            <p:nvPr/>
          </p:nvSpPr>
          <p:spPr>
            <a:xfrm>
              <a:off x="5616750" y="3076400"/>
              <a:ext cx="33223" cy="28393"/>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4"/>
            <p:cNvSpPr/>
            <p:nvPr/>
          </p:nvSpPr>
          <p:spPr>
            <a:xfrm>
              <a:off x="5616750" y="3035846"/>
              <a:ext cx="33223" cy="28433"/>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4"/>
            <p:cNvSpPr/>
            <p:nvPr/>
          </p:nvSpPr>
          <p:spPr>
            <a:xfrm>
              <a:off x="5616750" y="2995279"/>
              <a:ext cx="33223" cy="28446"/>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4"/>
            <p:cNvSpPr/>
            <p:nvPr/>
          </p:nvSpPr>
          <p:spPr>
            <a:xfrm>
              <a:off x="5616750" y="2954832"/>
              <a:ext cx="33223" cy="28353"/>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4"/>
            <p:cNvSpPr/>
            <p:nvPr/>
          </p:nvSpPr>
          <p:spPr>
            <a:xfrm>
              <a:off x="5616750" y="2427754"/>
              <a:ext cx="33223" cy="28393"/>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p:nvPr/>
          </p:nvSpPr>
          <p:spPr>
            <a:xfrm>
              <a:off x="5616750" y="2346634"/>
              <a:ext cx="33223" cy="28446"/>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4"/>
            <p:cNvSpPr/>
            <p:nvPr/>
          </p:nvSpPr>
          <p:spPr>
            <a:xfrm>
              <a:off x="5616750" y="2306067"/>
              <a:ext cx="33223" cy="28446"/>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5616750" y="2265620"/>
              <a:ext cx="33223" cy="28353"/>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4"/>
            <p:cNvSpPr/>
            <p:nvPr/>
          </p:nvSpPr>
          <p:spPr>
            <a:xfrm>
              <a:off x="5616750" y="2225066"/>
              <a:ext cx="33223" cy="28380"/>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4"/>
            <p:cNvSpPr/>
            <p:nvPr/>
          </p:nvSpPr>
          <p:spPr>
            <a:xfrm>
              <a:off x="5616750" y="2103485"/>
              <a:ext cx="33223" cy="2834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5616750" y="2062931"/>
              <a:ext cx="33223" cy="28380"/>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4"/>
            <p:cNvSpPr/>
            <p:nvPr/>
          </p:nvSpPr>
          <p:spPr>
            <a:xfrm>
              <a:off x="5616750" y="1819676"/>
              <a:ext cx="33223" cy="28380"/>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4"/>
            <p:cNvSpPr/>
            <p:nvPr/>
          </p:nvSpPr>
          <p:spPr>
            <a:xfrm>
              <a:off x="5576303" y="3725045"/>
              <a:ext cx="33116" cy="28446"/>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4"/>
            <p:cNvSpPr/>
            <p:nvPr/>
          </p:nvSpPr>
          <p:spPr>
            <a:xfrm>
              <a:off x="5576303" y="3684598"/>
              <a:ext cx="33116" cy="283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4"/>
            <p:cNvSpPr/>
            <p:nvPr/>
          </p:nvSpPr>
          <p:spPr>
            <a:xfrm>
              <a:off x="5576303" y="3644031"/>
              <a:ext cx="33116" cy="28366"/>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4"/>
            <p:cNvSpPr/>
            <p:nvPr/>
          </p:nvSpPr>
          <p:spPr>
            <a:xfrm>
              <a:off x="5576303" y="3603477"/>
              <a:ext cx="33116" cy="2839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4"/>
            <p:cNvSpPr/>
            <p:nvPr/>
          </p:nvSpPr>
          <p:spPr>
            <a:xfrm>
              <a:off x="5576303" y="3562910"/>
              <a:ext cx="33116" cy="28446"/>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4"/>
            <p:cNvSpPr/>
            <p:nvPr/>
          </p:nvSpPr>
          <p:spPr>
            <a:xfrm>
              <a:off x="5576303" y="3522357"/>
              <a:ext cx="33116" cy="28433"/>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4"/>
            <p:cNvSpPr/>
            <p:nvPr/>
          </p:nvSpPr>
          <p:spPr>
            <a:xfrm>
              <a:off x="5576303" y="3481896"/>
              <a:ext cx="33116" cy="28366"/>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4"/>
            <p:cNvSpPr/>
            <p:nvPr/>
          </p:nvSpPr>
          <p:spPr>
            <a:xfrm>
              <a:off x="5576303" y="3238534"/>
              <a:ext cx="33116" cy="28446"/>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4"/>
            <p:cNvSpPr/>
            <p:nvPr/>
          </p:nvSpPr>
          <p:spPr>
            <a:xfrm>
              <a:off x="5576303" y="3197981"/>
              <a:ext cx="33116" cy="28433"/>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4"/>
            <p:cNvSpPr/>
            <p:nvPr/>
          </p:nvSpPr>
          <p:spPr>
            <a:xfrm>
              <a:off x="5576303" y="3157520"/>
              <a:ext cx="33116" cy="28366"/>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4"/>
            <p:cNvSpPr/>
            <p:nvPr/>
          </p:nvSpPr>
          <p:spPr>
            <a:xfrm>
              <a:off x="5576303" y="3116967"/>
              <a:ext cx="33116" cy="2839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4"/>
            <p:cNvSpPr/>
            <p:nvPr/>
          </p:nvSpPr>
          <p:spPr>
            <a:xfrm>
              <a:off x="5576223" y="3076400"/>
              <a:ext cx="33196" cy="28393"/>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4"/>
            <p:cNvSpPr/>
            <p:nvPr/>
          </p:nvSpPr>
          <p:spPr>
            <a:xfrm>
              <a:off x="5576223" y="3035846"/>
              <a:ext cx="33196" cy="28433"/>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4"/>
            <p:cNvSpPr/>
            <p:nvPr/>
          </p:nvSpPr>
          <p:spPr>
            <a:xfrm>
              <a:off x="5576223" y="2995279"/>
              <a:ext cx="33196" cy="28446"/>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4"/>
            <p:cNvSpPr/>
            <p:nvPr/>
          </p:nvSpPr>
          <p:spPr>
            <a:xfrm>
              <a:off x="5576303" y="2954832"/>
              <a:ext cx="33116" cy="283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4"/>
            <p:cNvSpPr/>
            <p:nvPr/>
          </p:nvSpPr>
          <p:spPr>
            <a:xfrm>
              <a:off x="5576303" y="2914265"/>
              <a:ext cx="33116" cy="28393"/>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5576303" y="2833144"/>
              <a:ext cx="33116" cy="28446"/>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4"/>
            <p:cNvSpPr/>
            <p:nvPr/>
          </p:nvSpPr>
          <p:spPr>
            <a:xfrm>
              <a:off x="5576303" y="2468321"/>
              <a:ext cx="33183" cy="28433"/>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4"/>
            <p:cNvSpPr/>
            <p:nvPr/>
          </p:nvSpPr>
          <p:spPr>
            <a:xfrm>
              <a:off x="5576303" y="2427754"/>
              <a:ext cx="33116" cy="28393"/>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4"/>
            <p:cNvSpPr/>
            <p:nvPr/>
          </p:nvSpPr>
          <p:spPr>
            <a:xfrm>
              <a:off x="5576303" y="2387201"/>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4"/>
            <p:cNvSpPr/>
            <p:nvPr/>
          </p:nvSpPr>
          <p:spPr>
            <a:xfrm>
              <a:off x="5576303" y="2346634"/>
              <a:ext cx="33116" cy="28446"/>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5576303" y="2265620"/>
              <a:ext cx="33116" cy="28353"/>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p:cNvSpPr/>
            <p:nvPr/>
          </p:nvSpPr>
          <p:spPr>
            <a:xfrm>
              <a:off x="5576303" y="2143932"/>
              <a:ext cx="33116" cy="28446"/>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p:cNvSpPr/>
            <p:nvPr/>
          </p:nvSpPr>
          <p:spPr>
            <a:xfrm>
              <a:off x="5576303" y="2103485"/>
              <a:ext cx="33116" cy="2834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a:off x="5576303" y="2062931"/>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p:cNvSpPr/>
            <p:nvPr/>
          </p:nvSpPr>
          <p:spPr>
            <a:xfrm>
              <a:off x="5576303" y="2022364"/>
              <a:ext cx="33116" cy="2839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a:off x="5576303" y="1860230"/>
              <a:ext cx="33116" cy="2839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a:off x="5576303" y="1819676"/>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a:off x="5535736" y="3684598"/>
              <a:ext cx="33116" cy="283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5535736" y="3644031"/>
              <a:ext cx="33116" cy="28366"/>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a:off x="5535736" y="3603477"/>
              <a:ext cx="33116" cy="28393"/>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a:off x="5535736" y="3197981"/>
              <a:ext cx="33116" cy="28433"/>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a:off x="5535736" y="3157520"/>
              <a:ext cx="33116" cy="28366"/>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5535736" y="3116967"/>
              <a:ext cx="33116" cy="28393"/>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5535736" y="3076400"/>
              <a:ext cx="33116" cy="28393"/>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5535669" y="3035846"/>
              <a:ext cx="33183" cy="28433"/>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5535669" y="2995279"/>
              <a:ext cx="33183" cy="28446"/>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5535736" y="2954832"/>
              <a:ext cx="33116" cy="283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5535736" y="2833144"/>
              <a:ext cx="33116" cy="28446"/>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5535736" y="2792697"/>
              <a:ext cx="33116" cy="283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5535736" y="2508875"/>
              <a:ext cx="33116" cy="28446"/>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5535736" y="2468321"/>
              <a:ext cx="33196" cy="28433"/>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5535736" y="2427754"/>
              <a:ext cx="33116" cy="28393"/>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5535736" y="2387201"/>
              <a:ext cx="33116" cy="28380"/>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5535736" y="2346634"/>
              <a:ext cx="33116" cy="28446"/>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5535736" y="2306067"/>
              <a:ext cx="33116" cy="28446"/>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5535736" y="2265620"/>
              <a:ext cx="33116" cy="28353"/>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5535736" y="2225066"/>
              <a:ext cx="33116" cy="28380"/>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5535736" y="2143932"/>
              <a:ext cx="33116" cy="28446"/>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5535736" y="2103485"/>
              <a:ext cx="33116" cy="2834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5535736" y="2062931"/>
              <a:ext cx="33116" cy="28380"/>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5535736" y="2022364"/>
              <a:ext cx="33116" cy="28393"/>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5535736" y="1860230"/>
              <a:ext cx="33116" cy="28393"/>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5535736" y="1819676"/>
              <a:ext cx="33116" cy="28380"/>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5495182" y="3157520"/>
              <a:ext cx="33116" cy="28366"/>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5495182" y="3116967"/>
              <a:ext cx="33116" cy="2839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5495182" y="3076400"/>
              <a:ext cx="33116" cy="28393"/>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5495182" y="3035846"/>
              <a:ext cx="33116" cy="28433"/>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5495182" y="2995279"/>
              <a:ext cx="33223" cy="28446"/>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5495182" y="2954832"/>
              <a:ext cx="33116" cy="283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5495182" y="2792697"/>
              <a:ext cx="33116" cy="283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5495182" y="2711577"/>
              <a:ext cx="33116" cy="2839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5495182" y="2549442"/>
              <a:ext cx="33116" cy="28393"/>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5495182" y="2508875"/>
              <a:ext cx="33116" cy="28446"/>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5495182" y="2468321"/>
              <a:ext cx="33183" cy="28433"/>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5495182" y="2427754"/>
              <a:ext cx="33116" cy="28393"/>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5495182" y="2387201"/>
              <a:ext cx="33116" cy="28380"/>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5495182" y="2346634"/>
              <a:ext cx="33116" cy="28446"/>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5495182" y="2143932"/>
              <a:ext cx="33116" cy="28446"/>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5495182" y="2022364"/>
              <a:ext cx="33116" cy="2839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5495182" y="1900797"/>
              <a:ext cx="33116" cy="28380"/>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5495182" y="1860230"/>
              <a:ext cx="33116" cy="28393"/>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5454615" y="2954832"/>
              <a:ext cx="33223" cy="28353"/>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5454615" y="2792697"/>
              <a:ext cx="33223" cy="28353"/>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5454615" y="2711577"/>
              <a:ext cx="33223" cy="28393"/>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5454615" y="2671010"/>
              <a:ext cx="33223" cy="28446"/>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5454615" y="2630456"/>
              <a:ext cx="33223" cy="28433"/>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5454615" y="2589996"/>
              <a:ext cx="33223" cy="28366"/>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5454615" y="2549442"/>
              <a:ext cx="33223" cy="28393"/>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5454615" y="2508875"/>
              <a:ext cx="33223" cy="28446"/>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5454615" y="2468321"/>
              <a:ext cx="33302" cy="28433"/>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5454615" y="2427754"/>
              <a:ext cx="33223" cy="28393"/>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5454615" y="2387201"/>
              <a:ext cx="33223" cy="28380"/>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5454615" y="2346634"/>
              <a:ext cx="33223" cy="28446"/>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5454615" y="2306067"/>
              <a:ext cx="33223" cy="28446"/>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5454615" y="2143932"/>
              <a:ext cx="33223" cy="28446"/>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5454615" y="2103485"/>
              <a:ext cx="33223" cy="2834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5454615" y="2022364"/>
              <a:ext cx="33223" cy="28393"/>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5454615" y="1900797"/>
              <a:ext cx="33223" cy="28380"/>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5454615" y="1860230"/>
              <a:ext cx="33223" cy="28393"/>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5414168" y="2954832"/>
              <a:ext cx="33116" cy="283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5414168" y="2914265"/>
              <a:ext cx="33116" cy="28393"/>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5414168" y="2873711"/>
              <a:ext cx="33116" cy="28433"/>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5414168" y="2630456"/>
              <a:ext cx="33116" cy="28433"/>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5414168" y="2589996"/>
              <a:ext cx="33116" cy="28366"/>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5414168" y="2549442"/>
              <a:ext cx="33116" cy="28393"/>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5414168" y="2508875"/>
              <a:ext cx="33116" cy="28446"/>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5414168" y="2468321"/>
              <a:ext cx="33183" cy="28433"/>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4"/>
            <p:cNvSpPr/>
            <p:nvPr/>
          </p:nvSpPr>
          <p:spPr>
            <a:xfrm>
              <a:off x="5414168" y="2427754"/>
              <a:ext cx="33116" cy="28393"/>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a:off x="5414168" y="2387201"/>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5414168" y="2346634"/>
              <a:ext cx="33116" cy="28446"/>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a:off x="5414168" y="2306067"/>
              <a:ext cx="33116" cy="28446"/>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a:off x="5414168" y="2143932"/>
              <a:ext cx="33116" cy="28446"/>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5414168" y="2022364"/>
              <a:ext cx="33116" cy="2839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4"/>
            <p:cNvSpPr/>
            <p:nvPr/>
          </p:nvSpPr>
          <p:spPr>
            <a:xfrm>
              <a:off x="5414168" y="1900797"/>
              <a:ext cx="33116" cy="28380"/>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4"/>
            <p:cNvSpPr/>
            <p:nvPr/>
          </p:nvSpPr>
          <p:spPr>
            <a:xfrm>
              <a:off x="5414168" y="1860230"/>
              <a:ext cx="33116" cy="28393"/>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5373601" y="2873711"/>
              <a:ext cx="33116" cy="28433"/>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4"/>
            <p:cNvSpPr/>
            <p:nvPr/>
          </p:nvSpPr>
          <p:spPr>
            <a:xfrm>
              <a:off x="5373601" y="2833144"/>
              <a:ext cx="33116" cy="28446"/>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4"/>
            <p:cNvSpPr/>
            <p:nvPr/>
          </p:nvSpPr>
          <p:spPr>
            <a:xfrm>
              <a:off x="5373601" y="2792697"/>
              <a:ext cx="33116" cy="28353"/>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5373601" y="2630456"/>
              <a:ext cx="33116" cy="28433"/>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4"/>
            <p:cNvSpPr/>
            <p:nvPr/>
          </p:nvSpPr>
          <p:spPr>
            <a:xfrm>
              <a:off x="5373601" y="2589996"/>
              <a:ext cx="33116" cy="28366"/>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4"/>
            <p:cNvSpPr/>
            <p:nvPr/>
          </p:nvSpPr>
          <p:spPr>
            <a:xfrm>
              <a:off x="5373601" y="2549442"/>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5373601" y="2508875"/>
              <a:ext cx="33116" cy="28446"/>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4"/>
            <p:cNvSpPr/>
            <p:nvPr/>
          </p:nvSpPr>
          <p:spPr>
            <a:xfrm>
              <a:off x="5373601" y="2468321"/>
              <a:ext cx="33196" cy="28433"/>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4"/>
            <p:cNvSpPr/>
            <p:nvPr/>
          </p:nvSpPr>
          <p:spPr>
            <a:xfrm>
              <a:off x="5373601" y="2427754"/>
              <a:ext cx="33116" cy="2839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5373601" y="238720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4"/>
            <p:cNvSpPr/>
            <p:nvPr/>
          </p:nvSpPr>
          <p:spPr>
            <a:xfrm>
              <a:off x="5373601" y="2346634"/>
              <a:ext cx="33116" cy="28446"/>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4"/>
            <p:cNvSpPr/>
            <p:nvPr/>
          </p:nvSpPr>
          <p:spPr>
            <a:xfrm>
              <a:off x="5373601" y="2306067"/>
              <a:ext cx="33116" cy="28446"/>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5373601" y="2265620"/>
              <a:ext cx="33116" cy="28353"/>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4"/>
            <p:cNvSpPr/>
            <p:nvPr/>
          </p:nvSpPr>
          <p:spPr>
            <a:xfrm>
              <a:off x="5373601" y="2143932"/>
              <a:ext cx="33116" cy="28446"/>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4"/>
            <p:cNvSpPr/>
            <p:nvPr/>
          </p:nvSpPr>
          <p:spPr>
            <a:xfrm>
              <a:off x="5373601" y="1981797"/>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4"/>
            <p:cNvSpPr/>
            <p:nvPr/>
          </p:nvSpPr>
          <p:spPr>
            <a:xfrm>
              <a:off x="5373601" y="1860230"/>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4"/>
            <p:cNvSpPr/>
            <p:nvPr/>
          </p:nvSpPr>
          <p:spPr>
            <a:xfrm>
              <a:off x="5333048" y="2833144"/>
              <a:ext cx="33103" cy="28446"/>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5333048" y="2792697"/>
              <a:ext cx="33103" cy="28353"/>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5333048" y="2630456"/>
              <a:ext cx="33103" cy="28433"/>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4"/>
            <p:cNvSpPr/>
            <p:nvPr/>
          </p:nvSpPr>
          <p:spPr>
            <a:xfrm>
              <a:off x="5333048" y="2589996"/>
              <a:ext cx="33103" cy="28366"/>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4"/>
            <p:cNvSpPr/>
            <p:nvPr/>
          </p:nvSpPr>
          <p:spPr>
            <a:xfrm>
              <a:off x="5333048" y="2549442"/>
              <a:ext cx="33103" cy="28393"/>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5333048" y="2508875"/>
              <a:ext cx="33103" cy="28446"/>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4"/>
            <p:cNvSpPr/>
            <p:nvPr/>
          </p:nvSpPr>
          <p:spPr>
            <a:xfrm>
              <a:off x="5333048" y="2468321"/>
              <a:ext cx="33183" cy="28433"/>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4"/>
            <p:cNvSpPr/>
            <p:nvPr/>
          </p:nvSpPr>
          <p:spPr>
            <a:xfrm>
              <a:off x="5333048" y="2427754"/>
              <a:ext cx="33103" cy="28393"/>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5333048" y="2387201"/>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4"/>
            <p:cNvSpPr/>
            <p:nvPr/>
          </p:nvSpPr>
          <p:spPr>
            <a:xfrm>
              <a:off x="5333048" y="2346634"/>
              <a:ext cx="33103" cy="28446"/>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4"/>
            <p:cNvSpPr/>
            <p:nvPr/>
          </p:nvSpPr>
          <p:spPr>
            <a:xfrm>
              <a:off x="5333048" y="2306067"/>
              <a:ext cx="33103" cy="28446"/>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4"/>
            <p:cNvSpPr/>
            <p:nvPr/>
          </p:nvSpPr>
          <p:spPr>
            <a:xfrm>
              <a:off x="5333048" y="2265620"/>
              <a:ext cx="33103" cy="283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4"/>
            <p:cNvSpPr/>
            <p:nvPr/>
          </p:nvSpPr>
          <p:spPr>
            <a:xfrm>
              <a:off x="5333048" y="2184499"/>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4"/>
            <p:cNvSpPr/>
            <p:nvPr/>
          </p:nvSpPr>
          <p:spPr>
            <a:xfrm>
              <a:off x="5333048" y="2143932"/>
              <a:ext cx="33103" cy="28446"/>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4"/>
            <p:cNvSpPr/>
            <p:nvPr/>
          </p:nvSpPr>
          <p:spPr>
            <a:xfrm>
              <a:off x="5333048"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4"/>
            <p:cNvSpPr/>
            <p:nvPr/>
          </p:nvSpPr>
          <p:spPr>
            <a:xfrm>
              <a:off x="5333048" y="2062931"/>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4"/>
            <p:cNvSpPr/>
            <p:nvPr/>
          </p:nvSpPr>
          <p:spPr>
            <a:xfrm>
              <a:off x="5333048" y="1941244"/>
              <a:ext cx="33103" cy="28446"/>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5333048" y="1860230"/>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4"/>
            <p:cNvSpPr/>
            <p:nvPr/>
          </p:nvSpPr>
          <p:spPr>
            <a:xfrm>
              <a:off x="5292481" y="2833144"/>
              <a:ext cx="33223" cy="28446"/>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5292481" y="2792697"/>
              <a:ext cx="33223" cy="28353"/>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4"/>
            <p:cNvSpPr/>
            <p:nvPr/>
          </p:nvSpPr>
          <p:spPr>
            <a:xfrm>
              <a:off x="5292481" y="2630456"/>
              <a:ext cx="33223" cy="28433"/>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4"/>
            <p:cNvSpPr/>
            <p:nvPr/>
          </p:nvSpPr>
          <p:spPr>
            <a:xfrm>
              <a:off x="5292481" y="2589996"/>
              <a:ext cx="33223" cy="28366"/>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4"/>
            <p:cNvSpPr/>
            <p:nvPr/>
          </p:nvSpPr>
          <p:spPr>
            <a:xfrm>
              <a:off x="5292481" y="2549442"/>
              <a:ext cx="33223" cy="28393"/>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4"/>
            <p:cNvSpPr/>
            <p:nvPr/>
          </p:nvSpPr>
          <p:spPr>
            <a:xfrm>
              <a:off x="5292481" y="2508875"/>
              <a:ext cx="33223" cy="28446"/>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4"/>
            <p:cNvSpPr/>
            <p:nvPr/>
          </p:nvSpPr>
          <p:spPr>
            <a:xfrm>
              <a:off x="5292481" y="2468321"/>
              <a:ext cx="33302" cy="28433"/>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4"/>
            <p:cNvSpPr/>
            <p:nvPr/>
          </p:nvSpPr>
          <p:spPr>
            <a:xfrm>
              <a:off x="5292481" y="2427754"/>
              <a:ext cx="33223" cy="28393"/>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4"/>
            <p:cNvSpPr/>
            <p:nvPr/>
          </p:nvSpPr>
          <p:spPr>
            <a:xfrm>
              <a:off x="5292481" y="2387201"/>
              <a:ext cx="33223" cy="28380"/>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4"/>
            <p:cNvSpPr/>
            <p:nvPr/>
          </p:nvSpPr>
          <p:spPr>
            <a:xfrm>
              <a:off x="5292481" y="2346634"/>
              <a:ext cx="33223" cy="28446"/>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4"/>
            <p:cNvSpPr/>
            <p:nvPr/>
          </p:nvSpPr>
          <p:spPr>
            <a:xfrm>
              <a:off x="5292481" y="2306067"/>
              <a:ext cx="33223" cy="28446"/>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4"/>
            <p:cNvSpPr/>
            <p:nvPr/>
          </p:nvSpPr>
          <p:spPr>
            <a:xfrm>
              <a:off x="5292481" y="2265620"/>
              <a:ext cx="33223" cy="28353"/>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4"/>
            <p:cNvSpPr/>
            <p:nvPr/>
          </p:nvSpPr>
          <p:spPr>
            <a:xfrm>
              <a:off x="5292481" y="2225066"/>
              <a:ext cx="33223" cy="28380"/>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4"/>
            <p:cNvSpPr/>
            <p:nvPr/>
          </p:nvSpPr>
          <p:spPr>
            <a:xfrm>
              <a:off x="5292481" y="2184499"/>
              <a:ext cx="33223" cy="2839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4"/>
            <p:cNvSpPr/>
            <p:nvPr/>
          </p:nvSpPr>
          <p:spPr>
            <a:xfrm>
              <a:off x="5292481" y="2143932"/>
              <a:ext cx="33223" cy="28446"/>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4"/>
            <p:cNvSpPr/>
            <p:nvPr/>
          </p:nvSpPr>
          <p:spPr>
            <a:xfrm>
              <a:off x="5292481" y="1981797"/>
              <a:ext cx="33223" cy="28446"/>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4"/>
            <p:cNvSpPr/>
            <p:nvPr/>
          </p:nvSpPr>
          <p:spPr>
            <a:xfrm>
              <a:off x="5251927" y="2792697"/>
              <a:ext cx="33223" cy="28353"/>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4"/>
            <p:cNvSpPr/>
            <p:nvPr/>
          </p:nvSpPr>
          <p:spPr>
            <a:xfrm>
              <a:off x="5251927" y="2752130"/>
              <a:ext cx="33223" cy="28393"/>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4"/>
            <p:cNvSpPr/>
            <p:nvPr/>
          </p:nvSpPr>
          <p:spPr>
            <a:xfrm>
              <a:off x="5251927" y="2711577"/>
              <a:ext cx="33223" cy="28393"/>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4"/>
            <p:cNvSpPr/>
            <p:nvPr/>
          </p:nvSpPr>
          <p:spPr>
            <a:xfrm>
              <a:off x="5251927" y="2671010"/>
              <a:ext cx="33223" cy="28446"/>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4"/>
            <p:cNvSpPr/>
            <p:nvPr/>
          </p:nvSpPr>
          <p:spPr>
            <a:xfrm>
              <a:off x="5251927" y="2630456"/>
              <a:ext cx="33223" cy="28433"/>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4"/>
            <p:cNvSpPr/>
            <p:nvPr/>
          </p:nvSpPr>
          <p:spPr>
            <a:xfrm>
              <a:off x="5251927" y="2589996"/>
              <a:ext cx="33223" cy="28366"/>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4"/>
            <p:cNvSpPr/>
            <p:nvPr/>
          </p:nvSpPr>
          <p:spPr>
            <a:xfrm>
              <a:off x="5251927" y="2549442"/>
              <a:ext cx="33223" cy="28393"/>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4"/>
            <p:cNvSpPr/>
            <p:nvPr/>
          </p:nvSpPr>
          <p:spPr>
            <a:xfrm>
              <a:off x="5251927" y="2508875"/>
              <a:ext cx="33223" cy="28446"/>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4"/>
            <p:cNvSpPr/>
            <p:nvPr/>
          </p:nvSpPr>
          <p:spPr>
            <a:xfrm>
              <a:off x="5251927" y="2468321"/>
              <a:ext cx="33289" cy="28433"/>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4"/>
            <p:cNvSpPr/>
            <p:nvPr/>
          </p:nvSpPr>
          <p:spPr>
            <a:xfrm>
              <a:off x="5251927" y="2427754"/>
              <a:ext cx="33223" cy="28393"/>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4"/>
            <p:cNvSpPr/>
            <p:nvPr/>
          </p:nvSpPr>
          <p:spPr>
            <a:xfrm>
              <a:off x="5251927" y="2387201"/>
              <a:ext cx="33223" cy="28380"/>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4"/>
            <p:cNvSpPr/>
            <p:nvPr/>
          </p:nvSpPr>
          <p:spPr>
            <a:xfrm>
              <a:off x="5251927" y="2346634"/>
              <a:ext cx="33223" cy="28446"/>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4"/>
            <p:cNvSpPr/>
            <p:nvPr/>
          </p:nvSpPr>
          <p:spPr>
            <a:xfrm>
              <a:off x="5251927" y="2306067"/>
              <a:ext cx="33223" cy="28446"/>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4"/>
            <p:cNvSpPr/>
            <p:nvPr/>
          </p:nvSpPr>
          <p:spPr>
            <a:xfrm>
              <a:off x="5251927" y="2265620"/>
              <a:ext cx="33223" cy="28353"/>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4"/>
            <p:cNvSpPr/>
            <p:nvPr/>
          </p:nvSpPr>
          <p:spPr>
            <a:xfrm>
              <a:off x="5251927" y="2225066"/>
              <a:ext cx="33223" cy="28380"/>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4"/>
            <p:cNvSpPr/>
            <p:nvPr/>
          </p:nvSpPr>
          <p:spPr>
            <a:xfrm>
              <a:off x="5251927" y="2184499"/>
              <a:ext cx="33223" cy="28393"/>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4"/>
            <p:cNvSpPr/>
            <p:nvPr/>
          </p:nvSpPr>
          <p:spPr>
            <a:xfrm>
              <a:off x="5251927" y="2143932"/>
              <a:ext cx="33223" cy="28446"/>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4"/>
            <p:cNvSpPr/>
            <p:nvPr/>
          </p:nvSpPr>
          <p:spPr>
            <a:xfrm>
              <a:off x="5251927" y="2103485"/>
              <a:ext cx="33223" cy="2834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4"/>
            <p:cNvSpPr/>
            <p:nvPr/>
          </p:nvSpPr>
          <p:spPr>
            <a:xfrm>
              <a:off x="5251927" y="1941244"/>
              <a:ext cx="33223" cy="28446"/>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4"/>
            <p:cNvSpPr/>
            <p:nvPr/>
          </p:nvSpPr>
          <p:spPr>
            <a:xfrm>
              <a:off x="5211467" y="2752130"/>
              <a:ext cx="33116" cy="28393"/>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4"/>
            <p:cNvSpPr/>
            <p:nvPr/>
          </p:nvSpPr>
          <p:spPr>
            <a:xfrm>
              <a:off x="5211467" y="2711577"/>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4"/>
            <p:cNvSpPr/>
            <p:nvPr/>
          </p:nvSpPr>
          <p:spPr>
            <a:xfrm>
              <a:off x="5211467" y="2671010"/>
              <a:ext cx="33116" cy="28446"/>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4"/>
            <p:cNvSpPr/>
            <p:nvPr/>
          </p:nvSpPr>
          <p:spPr>
            <a:xfrm>
              <a:off x="5211467" y="2630456"/>
              <a:ext cx="33116" cy="28433"/>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4"/>
            <p:cNvSpPr/>
            <p:nvPr/>
          </p:nvSpPr>
          <p:spPr>
            <a:xfrm>
              <a:off x="5211467" y="2589996"/>
              <a:ext cx="33116" cy="28366"/>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4"/>
            <p:cNvSpPr/>
            <p:nvPr/>
          </p:nvSpPr>
          <p:spPr>
            <a:xfrm>
              <a:off x="5211467" y="2549442"/>
              <a:ext cx="33116" cy="28393"/>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4"/>
            <p:cNvSpPr/>
            <p:nvPr/>
          </p:nvSpPr>
          <p:spPr>
            <a:xfrm>
              <a:off x="5211467" y="2508875"/>
              <a:ext cx="33116" cy="28446"/>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4"/>
            <p:cNvSpPr/>
            <p:nvPr/>
          </p:nvSpPr>
          <p:spPr>
            <a:xfrm>
              <a:off x="5211467" y="2468321"/>
              <a:ext cx="33196" cy="28433"/>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4"/>
            <p:cNvSpPr/>
            <p:nvPr/>
          </p:nvSpPr>
          <p:spPr>
            <a:xfrm>
              <a:off x="5211467" y="2427754"/>
              <a:ext cx="33116" cy="28393"/>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4"/>
            <p:cNvSpPr/>
            <p:nvPr/>
          </p:nvSpPr>
          <p:spPr>
            <a:xfrm>
              <a:off x="5211467" y="238720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4"/>
            <p:cNvSpPr/>
            <p:nvPr/>
          </p:nvSpPr>
          <p:spPr>
            <a:xfrm>
              <a:off x="5211467" y="2346634"/>
              <a:ext cx="33116" cy="28446"/>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4"/>
            <p:cNvSpPr/>
            <p:nvPr/>
          </p:nvSpPr>
          <p:spPr>
            <a:xfrm>
              <a:off x="5211467" y="2306067"/>
              <a:ext cx="33116" cy="28446"/>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4"/>
            <p:cNvSpPr/>
            <p:nvPr/>
          </p:nvSpPr>
          <p:spPr>
            <a:xfrm>
              <a:off x="5211467" y="2265620"/>
              <a:ext cx="33116" cy="283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4"/>
            <p:cNvSpPr/>
            <p:nvPr/>
          </p:nvSpPr>
          <p:spPr>
            <a:xfrm>
              <a:off x="5211467" y="2225066"/>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4"/>
            <p:cNvSpPr/>
            <p:nvPr/>
          </p:nvSpPr>
          <p:spPr>
            <a:xfrm>
              <a:off x="5211467" y="2184499"/>
              <a:ext cx="33116" cy="28393"/>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4"/>
            <p:cNvSpPr/>
            <p:nvPr/>
          </p:nvSpPr>
          <p:spPr>
            <a:xfrm>
              <a:off x="5211467" y="2143932"/>
              <a:ext cx="33116" cy="28446"/>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4"/>
            <p:cNvSpPr/>
            <p:nvPr/>
          </p:nvSpPr>
          <p:spPr>
            <a:xfrm>
              <a:off x="5211467" y="2103485"/>
              <a:ext cx="33116" cy="2834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4"/>
            <p:cNvSpPr/>
            <p:nvPr/>
          </p:nvSpPr>
          <p:spPr>
            <a:xfrm>
              <a:off x="5211467" y="2062931"/>
              <a:ext cx="33116" cy="28380"/>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4"/>
            <p:cNvSpPr/>
            <p:nvPr/>
          </p:nvSpPr>
          <p:spPr>
            <a:xfrm>
              <a:off x="5170913" y="2630456"/>
              <a:ext cx="33103" cy="28433"/>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4"/>
            <p:cNvSpPr/>
            <p:nvPr/>
          </p:nvSpPr>
          <p:spPr>
            <a:xfrm>
              <a:off x="5170913" y="2589996"/>
              <a:ext cx="33103" cy="28366"/>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4"/>
            <p:cNvSpPr/>
            <p:nvPr/>
          </p:nvSpPr>
          <p:spPr>
            <a:xfrm>
              <a:off x="5170913" y="2549442"/>
              <a:ext cx="33103" cy="28393"/>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4"/>
            <p:cNvSpPr/>
            <p:nvPr/>
          </p:nvSpPr>
          <p:spPr>
            <a:xfrm>
              <a:off x="5170913" y="2508875"/>
              <a:ext cx="33103" cy="28446"/>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4"/>
            <p:cNvSpPr/>
            <p:nvPr/>
          </p:nvSpPr>
          <p:spPr>
            <a:xfrm>
              <a:off x="5170913" y="2468321"/>
              <a:ext cx="33183" cy="28433"/>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4"/>
            <p:cNvSpPr/>
            <p:nvPr/>
          </p:nvSpPr>
          <p:spPr>
            <a:xfrm>
              <a:off x="5170913" y="2427754"/>
              <a:ext cx="33103" cy="28393"/>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4"/>
            <p:cNvSpPr/>
            <p:nvPr/>
          </p:nvSpPr>
          <p:spPr>
            <a:xfrm>
              <a:off x="5170913" y="2387201"/>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4"/>
            <p:cNvSpPr/>
            <p:nvPr/>
          </p:nvSpPr>
          <p:spPr>
            <a:xfrm>
              <a:off x="5170913" y="2346634"/>
              <a:ext cx="33103" cy="28446"/>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4"/>
            <p:cNvSpPr/>
            <p:nvPr/>
          </p:nvSpPr>
          <p:spPr>
            <a:xfrm>
              <a:off x="5170913" y="2306067"/>
              <a:ext cx="33103" cy="28446"/>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4"/>
            <p:cNvSpPr/>
            <p:nvPr/>
          </p:nvSpPr>
          <p:spPr>
            <a:xfrm>
              <a:off x="5170913" y="2265620"/>
              <a:ext cx="33103" cy="283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4"/>
            <p:cNvSpPr/>
            <p:nvPr/>
          </p:nvSpPr>
          <p:spPr>
            <a:xfrm>
              <a:off x="5170913" y="2225066"/>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4"/>
            <p:cNvSpPr/>
            <p:nvPr/>
          </p:nvSpPr>
          <p:spPr>
            <a:xfrm>
              <a:off x="5170913" y="2184499"/>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4"/>
            <p:cNvSpPr/>
            <p:nvPr/>
          </p:nvSpPr>
          <p:spPr>
            <a:xfrm>
              <a:off x="5170913" y="2143932"/>
              <a:ext cx="33103" cy="28446"/>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4"/>
            <p:cNvSpPr/>
            <p:nvPr/>
          </p:nvSpPr>
          <p:spPr>
            <a:xfrm>
              <a:off x="5170913"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4"/>
            <p:cNvSpPr/>
            <p:nvPr/>
          </p:nvSpPr>
          <p:spPr>
            <a:xfrm>
              <a:off x="5170913" y="2062931"/>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4"/>
            <p:cNvSpPr/>
            <p:nvPr/>
          </p:nvSpPr>
          <p:spPr>
            <a:xfrm>
              <a:off x="5170913" y="2022364"/>
              <a:ext cx="33103" cy="28393"/>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4"/>
            <p:cNvSpPr/>
            <p:nvPr/>
          </p:nvSpPr>
          <p:spPr>
            <a:xfrm>
              <a:off x="5170913" y="1900797"/>
              <a:ext cx="33103" cy="28380"/>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4"/>
            <p:cNvSpPr/>
            <p:nvPr/>
          </p:nvSpPr>
          <p:spPr>
            <a:xfrm>
              <a:off x="5130346" y="2711577"/>
              <a:ext cx="33116" cy="2839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4"/>
            <p:cNvSpPr/>
            <p:nvPr/>
          </p:nvSpPr>
          <p:spPr>
            <a:xfrm>
              <a:off x="5130346" y="2671010"/>
              <a:ext cx="33116" cy="28446"/>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4"/>
            <p:cNvSpPr/>
            <p:nvPr/>
          </p:nvSpPr>
          <p:spPr>
            <a:xfrm>
              <a:off x="5130346" y="2630456"/>
              <a:ext cx="33116" cy="28433"/>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4"/>
            <p:cNvSpPr/>
            <p:nvPr/>
          </p:nvSpPr>
          <p:spPr>
            <a:xfrm>
              <a:off x="5130346" y="2589996"/>
              <a:ext cx="33116" cy="28366"/>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4"/>
            <p:cNvSpPr/>
            <p:nvPr/>
          </p:nvSpPr>
          <p:spPr>
            <a:xfrm>
              <a:off x="5130346" y="2549442"/>
              <a:ext cx="33116" cy="28393"/>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4"/>
            <p:cNvSpPr/>
            <p:nvPr/>
          </p:nvSpPr>
          <p:spPr>
            <a:xfrm>
              <a:off x="5130346" y="2508875"/>
              <a:ext cx="33116" cy="28446"/>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4"/>
            <p:cNvSpPr/>
            <p:nvPr/>
          </p:nvSpPr>
          <p:spPr>
            <a:xfrm>
              <a:off x="5130346" y="2468321"/>
              <a:ext cx="33196" cy="28433"/>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p:cNvSpPr/>
            <p:nvPr/>
          </p:nvSpPr>
          <p:spPr>
            <a:xfrm>
              <a:off x="5130346" y="2427754"/>
              <a:ext cx="33116" cy="28393"/>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4"/>
            <p:cNvSpPr/>
            <p:nvPr/>
          </p:nvSpPr>
          <p:spPr>
            <a:xfrm>
              <a:off x="5130346" y="2387201"/>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4"/>
            <p:cNvSpPr/>
            <p:nvPr/>
          </p:nvSpPr>
          <p:spPr>
            <a:xfrm>
              <a:off x="5130346" y="2346634"/>
              <a:ext cx="33116" cy="28446"/>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p:cNvSpPr/>
            <p:nvPr/>
          </p:nvSpPr>
          <p:spPr>
            <a:xfrm>
              <a:off x="5130346" y="2306067"/>
              <a:ext cx="33116" cy="28446"/>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4"/>
            <p:cNvSpPr/>
            <p:nvPr/>
          </p:nvSpPr>
          <p:spPr>
            <a:xfrm>
              <a:off x="5130346" y="2265620"/>
              <a:ext cx="33116" cy="28353"/>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4"/>
            <p:cNvSpPr/>
            <p:nvPr/>
          </p:nvSpPr>
          <p:spPr>
            <a:xfrm>
              <a:off x="5130346" y="222506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4"/>
            <p:cNvSpPr/>
            <p:nvPr/>
          </p:nvSpPr>
          <p:spPr>
            <a:xfrm>
              <a:off x="5130346"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4"/>
            <p:cNvSpPr/>
            <p:nvPr/>
          </p:nvSpPr>
          <p:spPr>
            <a:xfrm>
              <a:off x="5130346" y="2143932"/>
              <a:ext cx="33116" cy="28446"/>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4"/>
            <p:cNvSpPr/>
            <p:nvPr/>
          </p:nvSpPr>
          <p:spPr>
            <a:xfrm>
              <a:off x="5130346" y="2103485"/>
              <a:ext cx="33116" cy="2834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4"/>
            <p:cNvSpPr/>
            <p:nvPr/>
          </p:nvSpPr>
          <p:spPr>
            <a:xfrm>
              <a:off x="5130346" y="2062931"/>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4"/>
            <p:cNvSpPr/>
            <p:nvPr/>
          </p:nvSpPr>
          <p:spPr>
            <a:xfrm>
              <a:off x="5130346" y="1941244"/>
              <a:ext cx="33116" cy="28446"/>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4"/>
            <p:cNvSpPr/>
            <p:nvPr/>
          </p:nvSpPr>
          <p:spPr>
            <a:xfrm>
              <a:off x="5089792" y="2630456"/>
              <a:ext cx="33209" cy="28433"/>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4"/>
            <p:cNvSpPr/>
            <p:nvPr/>
          </p:nvSpPr>
          <p:spPr>
            <a:xfrm>
              <a:off x="5089792" y="2589996"/>
              <a:ext cx="33209" cy="28366"/>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4"/>
            <p:cNvSpPr/>
            <p:nvPr/>
          </p:nvSpPr>
          <p:spPr>
            <a:xfrm>
              <a:off x="5089792" y="2549442"/>
              <a:ext cx="33209" cy="28393"/>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4"/>
            <p:cNvSpPr/>
            <p:nvPr/>
          </p:nvSpPr>
          <p:spPr>
            <a:xfrm>
              <a:off x="5089792" y="2508875"/>
              <a:ext cx="33209" cy="28446"/>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p:cNvSpPr/>
            <p:nvPr/>
          </p:nvSpPr>
          <p:spPr>
            <a:xfrm>
              <a:off x="5089792" y="2468321"/>
              <a:ext cx="33289" cy="28433"/>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4"/>
            <p:cNvSpPr/>
            <p:nvPr/>
          </p:nvSpPr>
          <p:spPr>
            <a:xfrm>
              <a:off x="5089792" y="2427754"/>
              <a:ext cx="33209" cy="28393"/>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4"/>
            <p:cNvSpPr/>
            <p:nvPr/>
          </p:nvSpPr>
          <p:spPr>
            <a:xfrm>
              <a:off x="5089792" y="2387201"/>
              <a:ext cx="33209" cy="28380"/>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4"/>
            <p:cNvSpPr/>
            <p:nvPr/>
          </p:nvSpPr>
          <p:spPr>
            <a:xfrm>
              <a:off x="5089792" y="2346634"/>
              <a:ext cx="33209" cy="28446"/>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4"/>
            <p:cNvSpPr/>
            <p:nvPr/>
          </p:nvSpPr>
          <p:spPr>
            <a:xfrm>
              <a:off x="5089792" y="2306067"/>
              <a:ext cx="33209" cy="28446"/>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4"/>
            <p:cNvSpPr/>
            <p:nvPr/>
          </p:nvSpPr>
          <p:spPr>
            <a:xfrm>
              <a:off x="5089792" y="2265620"/>
              <a:ext cx="33209" cy="28353"/>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4"/>
            <p:cNvSpPr/>
            <p:nvPr/>
          </p:nvSpPr>
          <p:spPr>
            <a:xfrm>
              <a:off x="5089792" y="2225066"/>
              <a:ext cx="33209" cy="28380"/>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4"/>
            <p:cNvSpPr/>
            <p:nvPr/>
          </p:nvSpPr>
          <p:spPr>
            <a:xfrm>
              <a:off x="5089792" y="2184499"/>
              <a:ext cx="33209" cy="28393"/>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4"/>
            <p:cNvSpPr/>
            <p:nvPr/>
          </p:nvSpPr>
          <p:spPr>
            <a:xfrm>
              <a:off x="5089792" y="2143932"/>
              <a:ext cx="33209" cy="28446"/>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4"/>
            <p:cNvSpPr/>
            <p:nvPr/>
          </p:nvSpPr>
          <p:spPr>
            <a:xfrm>
              <a:off x="5089792" y="2103485"/>
              <a:ext cx="33209" cy="2834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4"/>
            <p:cNvSpPr/>
            <p:nvPr/>
          </p:nvSpPr>
          <p:spPr>
            <a:xfrm>
              <a:off x="5089792" y="1981797"/>
              <a:ext cx="33209" cy="28446"/>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4"/>
            <p:cNvSpPr/>
            <p:nvPr/>
          </p:nvSpPr>
          <p:spPr>
            <a:xfrm>
              <a:off x="5049225" y="2549442"/>
              <a:ext cx="33223" cy="28393"/>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4"/>
            <p:cNvSpPr/>
            <p:nvPr/>
          </p:nvSpPr>
          <p:spPr>
            <a:xfrm>
              <a:off x="5049225" y="2508875"/>
              <a:ext cx="33223" cy="28446"/>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4"/>
            <p:cNvSpPr/>
            <p:nvPr/>
          </p:nvSpPr>
          <p:spPr>
            <a:xfrm>
              <a:off x="5049225" y="2468321"/>
              <a:ext cx="33302" cy="28433"/>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4"/>
            <p:cNvSpPr/>
            <p:nvPr/>
          </p:nvSpPr>
          <p:spPr>
            <a:xfrm>
              <a:off x="5049225" y="2427754"/>
              <a:ext cx="33223" cy="28393"/>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4"/>
            <p:cNvSpPr/>
            <p:nvPr/>
          </p:nvSpPr>
          <p:spPr>
            <a:xfrm>
              <a:off x="5049225" y="2387201"/>
              <a:ext cx="33223" cy="28380"/>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4"/>
            <p:cNvSpPr/>
            <p:nvPr/>
          </p:nvSpPr>
          <p:spPr>
            <a:xfrm>
              <a:off x="5049225" y="2346634"/>
              <a:ext cx="33223" cy="28446"/>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4"/>
            <p:cNvSpPr/>
            <p:nvPr/>
          </p:nvSpPr>
          <p:spPr>
            <a:xfrm>
              <a:off x="5049225" y="2306067"/>
              <a:ext cx="33223" cy="28446"/>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4"/>
            <p:cNvSpPr/>
            <p:nvPr/>
          </p:nvSpPr>
          <p:spPr>
            <a:xfrm>
              <a:off x="5049225" y="2265620"/>
              <a:ext cx="33223" cy="28353"/>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4"/>
            <p:cNvSpPr/>
            <p:nvPr/>
          </p:nvSpPr>
          <p:spPr>
            <a:xfrm>
              <a:off x="5049225" y="2225066"/>
              <a:ext cx="33223" cy="28380"/>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4"/>
            <p:cNvSpPr/>
            <p:nvPr/>
          </p:nvSpPr>
          <p:spPr>
            <a:xfrm>
              <a:off x="5049225" y="2184499"/>
              <a:ext cx="33223" cy="28393"/>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4"/>
            <p:cNvSpPr/>
            <p:nvPr/>
          </p:nvSpPr>
          <p:spPr>
            <a:xfrm>
              <a:off x="5049225" y="2143932"/>
              <a:ext cx="33223" cy="28446"/>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4"/>
            <p:cNvSpPr/>
            <p:nvPr/>
          </p:nvSpPr>
          <p:spPr>
            <a:xfrm>
              <a:off x="5049225" y="2103485"/>
              <a:ext cx="33223" cy="2834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4"/>
            <p:cNvSpPr/>
            <p:nvPr/>
          </p:nvSpPr>
          <p:spPr>
            <a:xfrm>
              <a:off x="5049225" y="2022364"/>
              <a:ext cx="33223" cy="28393"/>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4"/>
            <p:cNvSpPr/>
            <p:nvPr/>
          </p:nvSpPr>
          <p:spPr>
            <a:xfrm>
              <a:off x="5049225" y="1981797"/>
              <a:ext cx="33223" cy="28446"/>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4"/>
            <p:cNvSpPr/>
            <p:nvPr/>
          </p:nvSpPr>
          <p:spPr>
            <a:xfrm>
              <a:off x="5049225" y="1941244"/>
              <a:ext cx="33223" cy="28446"/>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5008778" y="2387201"/>
              <a:ext cx="33103" cy="28380"/>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4"/>
            <p:cNvSpPr/>
            <p:nvPr/>
          </p:nvSpPr>
          <p:spPr>
            <a:xfrm>
              <a:off x="5008778" y="2346634"/>
              <a:ext cx="33103" cy="28446"/>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4"/>
            <p:cNvSpPr/>
            <p:nvPr/>
          </p:nvSpPr>
          <p:spPr>
            <a:xfrm>
              <a:off x="5008778" y="2306067"/>
              <a:ext cx="33103" cy="28446"/>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4"/>
            <p:cNvSpPr/>
            <p:nvPr/>
          </p:nvSpPr>
          <p:spPr>
            <a:xfrm>
              <a:off x="5008778" y="2265620"/>
              <a:ext cx="33103" cy="28353"/>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4"/>
            <p:cNvSpPr/>
            <p:nvPr/>
          </p:nvSpPr>
          <p:spPr>
            <a:xfrm>
              <a:off x="5008778" y="2225066"/>
              <a:ext cx="33103" cy="28380"/>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4"/>
            <p:cNvSpPr/>
            <p:nvPr/>
          </p:nvSpPr>
          <p:spPr>
            <a:xfrm>
              <a:off x="5008778" y="2184499"/>
              <a:ext cx="33103" cy="28393"/>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4"/>
            <p:cNvSpPr/>
            <p:nvPr/>
          </p:nvSpPr>
          <p:spPr>
            <a:xfrm>
              <a:off x="5008778" y="2143932"/>
              <a:ext cx="33103" cy="28446"/>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4"/>
            <p:cNvSpPr/>
            <p:nvPr/>
          </p:nvSpPr>
          <p:spPr>
            <a:xfrm>
              <a:off x="5008778" y="2103485"/>
              <a:ext cx="33103" cy="2834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4"/>
            <p:cNvSpPr/>
            <p:nvPr/>
          </p:nvSpPr>
          <p:spPr>
            <a:xfrm>
              <a:off x="5008778" y="1981797"/>
              <a:ext cx="33103" cy="28446"/>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4"/>
            <p:cNvSpPr/>
            <p:nvPr/>
          </p:nvSpPr>
          <p:spPr>
            <a:xfrm>
              <a:off x="4968211" y="2346634"/>
              <a:ext cx="33116" cy="28446"/>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4"/>
            <p:cNvSpPr/>
            <p:nvPr/>
          </p:nvSpPr>
          <p:spPr>
            <a:xfrm>
              <a:off x="4968211" y="2306067"/>
              <a:ext cx="33116" cy="28446"/>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4"/>
            <p:cNvSpPr/>
            <p:nvPr/>
          </p:nvSpPr>
          <p:spPr>
            <a:xfrm>
              <a:off x="4968211" y="2265620"/>
              <a:ext cx="33116" cy="28393"/>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4"/>
            <p:cNvSpPr/>
            <p:nvPr/>
          </p:nvSpPr>
          <p:spPr>
            <a:xfrm>
              <a:off x="4968211" y="222506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4"/>
            <p:cNvSpPr/>
            <p:nvPr/>
          </p:nvSpPr>
          <p:spPr>
            <a:xfrm>
              <a:off x="4968211"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4"/>
            <p:cNvSpPr/>
            <p:nvPr/>
          </p:nvSpPr>
          <p:spPr>
            <a:xfrm>
              <a:off x="4968211" y="2143932"/>
              <a:ext cx="33116" cy="28446"/>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4"/>
            <p:cNvSpPr/>
            <p:nvPr/>
          </p:nvSpPr>
          <p:spPr>
            <a:xfrm>
              <a:off x="4968211" y="2103485"/>
              <a:ext cx="33116" cy="2834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4"/>
            <p:cNvSpPr/>
            <p:nvPr/>
          </p:nvSpPr>
          <p:spPr>
            <a:xfrm>
              <a:off x="4927658" y="2306067"/>
              <a:ext cx="33103" cy="28446"/>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4"/>
            <p:cNvSpPr/>
            <p:nvPr/>
          </p:nvSpPr>
          <p:spPr>
            <a:xfrm>
              <a:off x="4927658" y="2265620"/>
              <a:ext cx="33103" cy="28353"/>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4"/>
            <p:cNvSpPr/>
            <p:nvPr/>
          </p:nvSpPr>
          <p:spPr>
            <a:xfrm>
              <a:off x="4927658" y="222506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4"/>
            <p:cNvSpPr/>
            <p:nvPr/>
          </p:nvSpPr>
          <p:spPr>
            <a:xfrm>
              <a:off x="4927658" y="2184499"/>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4"/>
            <p:cNvSpPr/>
            <p:nvPr/>
          </p:nvSpPr>
          <p:spPr>
            <a:xfrm>
              <a:off x="4927658" y="2143932"/>
              <a:ext cx="33103" cy="28446"/>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4"/>
            <p:cNvSpPr/>
            <p:nvPr/>
          </p:nvSpPr>
          <p:spPr>
            <a:xfrm>
              <a:off x="4927658" y="2103485"/>
              <a:ext cx="33103" cy="2834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4"/>
            <p:cNvSpPr/>
            <p:nvPr/>
          </p:nvSpPr>
          <p:spPr>
            <a:xfrm>
              <a:off x="4887091" y="2225066"/>
              <a:ext cx="33223" cy="28380"/>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4"/>
            <p:cNvSpPr/>
            <p:nvPr/>
          </p:nvSpPr>
          <p:spPr>
            <a:xfrm>
              <a:off x="4887091" y="2184499"/>
              <a:ext cx="33223" cy="28393"/>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4"/>
            <p:cNvSpPr/>
            <p:nvPr/>
          </p:nvSpPr>
          <p:spPr>
            <a:xfrm>
              <a:off x="4887091" y="2143932"/>
              <a:ext cx="33223" cy="28446"/>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4"/>
            <p:cNvSpPr/>
            <p:nvPr/>
          </p:nvSpPr>
          <p:spPr>
            <a:xfrm>
              <a:off x="4887091" y="2103485"/>
              <a:ext cx="33223" cy="2834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4"/>
            <p:cNvSpPr/>
            <p:nvPr/>
          </p:nvSpPr>
          <p:spPr>
            <a:xfrm>
              <a:off x="4846537" y="2225066"/>
              <a:ext cx="33103" cy="28380"/>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4"/>
            <p:cNvSpPr/>
            <p:nvPr/>
          </p:nvSpPr>
          <p:spPr>
            <a:xfrm>
              <a:off x="4846537" y="2184499"/>
              <a:ext cx="33103" cy="28393"/>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4"/>
            <p:cNvSpPr/>
            <p:nvPr/>
          </p:nvSpPr>
          <p:spPr>
            <a:xfrm>
              <a:off x="4846537" y="2143932"/>
              <a:ext cx="33103" cy="28446"/>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4"/>
            <p:cNvSpPr/>
            <p:nvPr/>
          </p:nvSpPr>
          <p:spPr>
            <a:xfrm>
              <a:off x="4846537" y="2103485"/>
              <a:ext cx="33103" cy="2834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4"/>
            <p:cNvSpPr/>
            <p:nvPr/>
          </p:nvSpPr>
          <p:spPr>
            <a:xfrm>
              <a:off x="4805970" y="2225066"/>
              <a:ext cx="33116" cy="28380"/>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4"/>
            <p:cNvSpPr/>
            <p:nvPr/>
          </p:nvSpPr>
          <p:spPr>
            <a:xfrm>
              <a:off x="4805970" y="2184499"/>
              <a:ext cx="33116" cy="28393"/>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4"/>
            <p:cNvSpPr/>
            <p:nvPr/>
          </p:nvSpPr>
          <p:spPr>
            <a:xfrm>
              <a:off x="4805970" y="2143932"/>
              <a:ext cx="33116" cy="28446"/>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4"/>
            <p:cNvSpPr/>
            <p:nvPr/>
          </p:nvSpPr>
          <p:spPr>
            <a:xfrm>
              <a:off x="4805970" y="2103485"/>
              <a:ext cx="33116" cy="2834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4"/>
            <p:cNvSpPr/>
            <p:nvPr/>
          </p:nvSpPr>
          <p:spPr>
            <a:xfrm>
              <a:off x="4765416" y="2225066"/>
              <a:ext cx="33209" cy="28380"/>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4"/>
            <p:cNvSpPr/>
            <p:nvPr/>
          </p:nvSpPr>
          <p:spPr>
            <a:xfrm>
              <a:off x="4765416" y="2184499"/>
              <a:ext cx="33209" cy="28393"/>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4"/>
            <p:cNvSpPr/>
            <p:nvPr/>
          </p:nvSpPr>
          <p:spPr>
            <a:xfrm>
              <a:off x="4765416" y="2143932"/>
              <a:ext cx="33209" cy="28446"/>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4"/>
            <p:cNvSpPr/>
            <p:nvPr/>
          </p:nvSpPr>
          <p:spPr>
            <a:xfrm>
              <a:off x="4765416" y="2103485"/>
              <a:ext cx="33209" cy="2834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4"/>
            <p:cNvSpPr/>
            <p:nvPr/>
          </p:nvSpPr>
          <p:spPr>
            <a:xfrm>
              <a:off x="4724849" y="2225066"/>
              <a:ext cx="33223" cy="28380"/>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4"/>
            <p:cNvSpPr/>
            <p:nvPr/>
          </p:nvSpPr>
          <p:spPr>
            <a:xfrm>
              <a:off x="4724849" y="2184499"/>
              <a:ext cx="33223" cy="28393"/>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4"/>
            <p:cNvSpPr/>
            <p:nvPr/>
          </p:nvSpPr>
          <p:spPr>
            <a:xfrm>
              <a:off x="4724849" y="2143932"/>
              <a:ext cx="33223" cy="28446"/>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4"/>
            <p:cNvSpPr/>
            <p:nvPr/>
          </p:nvSpPr>
          <p:spPr>
            <a:xfrm>
              <a:off x="4724849" y="2103485"/>
              <a:ext cx="33223" cy="2834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4"/>
            <p:cNvSpPr/>
            <p:nvPr/>
          </p:nvSpPr>
          <p:spPr>
            <a:xfrm>
              <a:off x="4684402" y="2265620"/>
              <a:ext cx="33183" cy="28353"/>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4"/>
            <p:cNvSpPr/>
            <p:nvPr/>
          </p:nvSpPr>
          <p:spPr>
            <a:xfrm>
              <a:off x="4684402" y="2225053"/>
              <a:ext cx="33183" cy="28366"/>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4"/>
            <p:cNvSpPr/>
            <p:nvPr/>
          </p:nvSpPr>
          <p:spPr>
            <a:xfrm>
              <a:off x="4684402" y="2184499"/>
              <a:ext cx="33209" cy="28393"/>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4"/>
            <p:cNvSpPr/>
            <p:nvPr/>
          </p:nvSpPr>
          <p:spPr>
            <a:xfrm>
              <a:off x="4684402" y="2143932"/>
              <a:ext cx="33209" cy="28446"/>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4"/>
            <p:cNvSpPr/>
            <p:nvPr/>
          </p:nvSpPr>
          <p:spPr>
            <a:xfrm>
              <a:off x="4684402" y="2103485"/>
              <a:ext cx="33183" cy="28353"/>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4"/>
            <p:cNvSpPr/>
            <p:nvPr/>
          </p:nvSpPr>
          <p:spPr>
            <a:xfrm>
              <a:off x="4643835" y="2306067"/>
              <a:ext cx="33116" cy="28446"/>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4"/>
            <p:cNvSpPr/>
            <p:nvPr/>
          </p:nvSpPr>
          <p:spPr>
            <a:xfrm>
              <a:off x="4643835" y="2265620"/>
              <a:ext cx="33116" cy="28353"/>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4"/>
            <p:cNvSpPr/>
            <p:nvPr/>
          </p:nvSpPr>
          <p:spPr>
            <a:xfrm>
              <a:off x="4643835" y="2225066"/>
              <a:ext cx="33116" cy="28380"/>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4"/>
            <p:cNvSpPr/>
            <p:nvPr/>
          </p:nvSpPr>
          <p:spPr>
            <a:xfrm>
              <a:off x="4643835" y="2184499"/>
              <a:ext cx="33116" cy="28393"/>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4"/>
            <p:cNvSpPr/>
            <p:nvPr/>
          </p:nvSpPr>
          <p:spPr>
            <a:xfrm>
              <a:off x="4643835" y="2143932"/>
              <a:ext cx="33116" cy="28446"/>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4"/>
            <p:cNvSpPr/>
            <p:nvPr/>
          </p:nvSpPr>
          <p:spPr>
            <a:xfrm>
              <a:off x="4643835" y="2103485"/>
              <a:ext cx="33076" cy="2834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4"/>
            <p:cNvSpPr/>
            <p:nvPr/>
          </p:nvSpPr>
          <p:spPr>
            <a:xfrm>
              <a:off x="4603282" y="2306067"/>
              <a:ext cx="33103" cy="28446"/>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4"/>
            <p:cNvSpPr/>
            <p:nvPr/>
          </p:nvSpPr>
          <p:spPr>
            <a:xfrm>
              <a:off x="4603282" y="2225066"/>
              <a:ext cx="33103" cy="28380"/>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4"/>
            <p:cNvSpPr/>
            <p:nvPr/>
          </p:nvSpPr>
          <p:spPr>
            <a:xfrm>
              <a:off x="4603282" y="2184499"/>
              <a:ext cx="33103" cy="28393"/>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4"/>
            <p:cNvSpPr/>
            <p:nvPr/>
          </p:nvSpPr>
          <p:spPr>
            <a:xfrm>
              <a:off x="4603282" y="2143932"/>
              <a:ext cx="33103" cy="28446"/>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1" name="Google Shape;2101;p44"/>
          <p:cNvSpPr/>
          <p:nvPr/>
        </p:nvSpPr>
        <p:spPr>
          <a:xfrm>
            <a:off x="7943020" y="3716039"/>
            <a:ext cx="491400" cy="738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4"/>
          <p:cNvSpPr/>
          <p:nvPr/>
        </p:nvSpPr>
        <p:spPr>
          <a:xfrm>
            <a:off x="8014669" y="4361520"/>
            <a:ext cx="379200" cy="57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4"/>
          <p:cNvSpPr/>
          <p:nvPr/>
        </p:nvSpPr>
        <p:spPr>
          <a:xfrm>
            <a:off x="8310949" y="4166222"/>
            <a:ext cx="293700" cy="441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4"/>
          <p:cNvSpPr/>
          <p:nvPr/>
        </p:nvSpPr>
        <p:spPr>
          <a:xfrm>
            <a:off x="7999222" y="3800552"/>
            <a:ext cx="379200" cy="570000"/>
          </a:xfrm>
          <a:prstGeom prst="ellipse">
            <a:avLst/>
          </a:prstGeom>
          <a:solidFill>
            <a:srgbClr val="F34B4B">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4"/>
          <p:cNvSpPr/>
          <p:nvPr/>
        </p:nvSpPr>
        <p:spPr>
          <a:xfrm>
            <a:off x="8368027" y="4252078"/>
            <a:ext cx="179400" cy="269700"/>
          </a:xfrm>
          <a:prstGeom prst="ellipse">
            <a:avLst/>
          </a:prstGeom>
          <a:solidFill>
            <a:srgbClr val="ACC141">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4"/>
          <p:cNvSpPr/>
          <p:nvPr/>
        </p:nvSpPr>
        <p:spPr>
          <a:xfrm>
            <a:off x="8061369" y="4431748"/>
            <a:ext cx="285900" cy="429600"/>
          </a:xfrm>
          <a:prstGeom prst="ellipse">
            <a:avLst/>
          </a:prstGeom>
          <a:solidFill>
            <a:srgbClr val="E5A645">
              <a:alpha val="37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7" name="Google Shape;2107;p44"/>
          <p:cNvCxnSpPr/>
          <p:nvPr/>
        </p:nvCxnSpPr>
        <p:spPr>
          <a:xfrm rot="10800000">
            <a:off x="7771412" y="4085595"/>
            <a:ext cx="171600" cy="0"/>
          </a:xfrm>
          <a:prstGeom prst="straightConnector1">
            <a:avLst/>
          </a:prstGeom>
          <a:noFill/>
          <a:ln w="19050" cap="flat" cmpd="sng">
            <a:solidFill>
              <a:schemeClr val="accent3"/>
            </a:solidFill>
            <a:prstDash val="solid"/>
            <a:round/>
            <a:headEnd type="none" w="med" len="med"/>
            <a:tailEnd type="none" w="med" len="med"/>
          </a:ln>
        </p:spPr>
      </p:cxnSp>
      <p:sp>
        <p:nvSpPr>
          <p:cNvPr id="2108" name="Google Shape;2108;p44"/>
          <p:cNvSpPr/>
          <p:nvPr/>
        </p:nvSpPr>
        <p:spPr>
          <a:xfrm>
            <a:off x="3" y="4703992"/>
            <a:ext cx="439500" cy="439500"/>
          </a:xfrm>
          <a:prstGeom prst="donut">
            <a:avLst>
              <a:gd name="adj" fmla="val 2235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txBox="1"/>
          <p:nvPr/>
        </p:nvSpPr>
        <p:spPr>
          <a:xfrm>
            <a:off x="191075" y="1017725"/>
            <a:ext cx="7580400" cy="11853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r>
              <a:rPr lang="en" sz="1300" b="1">
                <a:latin typeface="Comfortaa"/>
                <a:ea typeface="Comfortaa"/>
                <a:cs typeface="Comfortaa"/>
                <a:sym typeface="Comfortaa"/>
              </a:rPr>
              <a:t>Website atau aplikasi yang akan kami buat ini tentunya berbeda dengan yang lain, mengapa karena kami akan membuat semanarik mungkin dan tentunya unix dari yang lain akan ada beberapa keunikan yang kami buat disini. bisa dibayangkan bagaimana sih tampilan website atau aplikasi ini mengapa bisa unix yukss simak keunikan website atau aplikasi kami dibawah ini.</a:t>
            </a:r>
            <a:endParaRPr sz="1300" b="1">
              <a:latin typeface="Comfortaa"/>
              <a:ea typeface="Comfortaa"/>
              <a:cs typeface="Comfortaa"/>
              <a:sym typeface="Comfortaa"/>
            </a:endParaRPr>
          </a:p>
        </p:txBody>
      </p:sp>
      <p:sp>
        <p:nvSpPr>
          <p:cNvPr id="2110" name="Google Shape;2110;p44"/>
          <p:cNvSpPr txBox="1"/>
          <p:nvPr/>
        </p:nvSpPr>
        <p:spPr>
          <a:xfrm>
            <a:off x="1185700" y="2203025"/>
            <a:ext cx="5839500" cy="29862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Clr>
                <a:srgbClr val="213B55"/>
              </a:buClr>
              <a:buSzPts val="1400"/>
              <a:buFont typeface="Comfortaa"/>
              <a:buAutoNum type="arabicPeriod"/>
            </a:pPr>
            <a:r>
              <a:rPr lang="en" b="1">
                <a:solidFill>
                  <a:srgbClr val="213B55"/>
                </a:solidFill>
                <a:latin typeface="Comfortaa"/>
                <a:ea typeface="Comfortaa"/>
                <a:cs typeface="Comfortaa"/>
                <a:sym typeface="Comfortaa"/>
              </a:rPr>
              <a:t>Dapat mendeteksi dini kesehatan mental yang diderita. </a:t>
            </a:r>
            <a:endParaRPr b="1">
              <a:solidFill>
                <a:srgbClr val="213B55"/>
              </a:solidFill>
              <a:latin typeface="Comfortaa"/>
              <a:ea typeface="Comfortaa"/>
              <a:cs typeface="Comfortaa"/>
              <a:sym typeface="Comfortaa"/>
            </a:endParaRPr>
          </a:p>
          <a:p>
            <a:pPr marL="457200" lvl="0" indent="-317500" algn="just" rtl="0">
              <a:spcBef>
                <a:spcPts val="0"/>
              </a:spcBef>
              <a:spcAft>
                <a:spcPts val="0"/>
              </a:spcAft>
              <a:buClr>
                <a:srgbClr val="213B55"/>
              </a:buClr>
              <a:buSzPts val="1400"/>
              <a:buFont typeface="Comfortaa"/>
              <a:buAutoNum type="arabicPeriod"/>
            </a:pPr>
            <a:r>
              <a:rPr lang="en" b="1">
                <a:solidFill>
                  <a:srgbClr val="213B55"/>
                </a:solidFill>
                <a:latin typeface="Comfortaa"/>
                <a:ea typeface="Comfortaa"/>
                <a:cs typeface="Comfortaa"/>
                <a:sym typeface="Comfortaa"/>
              </a:rPr>
              <a:t>Dapat meringankan beban atau masalah yang dialami oleh orang yang mengalami gangguan mental dengan aplikasi sistem pakar ini dengan cara curhat atau mediasi. </a:t>
            </a:r>
            <a:endParaRPr b="1">
              <a:solidFill>
                <a:srgbClr val="213B55"/>
              </a:solidFill>
              <a:latin typeface="Comfortaa"/>
              <a:ea typeface="Comfortaa"/>
              <a:cs typeface="Comfortaa"/>
              <a:sym typeface="Comfortaa"/>
            </a:endParaRPr>
          </a:p>
          <a:p>
            <a:pPr marL="457200" lvl="0" indent="-317500" algn="just" rtl="0">
              <a:spcBef>
                <a:spcPts val="0"/>
              </a:spcBef>
              <a:spcAft>
                <a:spcPts val="0"/>
              </a:spcAft>
              <a:buClr>
                <a:srgbClr val="213B55"/>
              </a:buClr>
              <a:buSzPts val="1400"/>
              <a:buFont typeface="Comfortaa"/>
              <a:buAutoNum type="arabicPeriod"/>
            </a:pPr>
            <a:r>
              <a:rPr lang="en" b="1">
                <a:solidFill>
                  <a:srgbClr val="213B55"/>
                </a:solidFill>
                <a:latin typeface="Comfortaa"/>
                <a:ea typeface="Comfortaa"/>
                <a:cs typeface="Comfortaa"/>
                <a:sym typeface="Comfortaa"/>
              </a:rPr>
              <a:t>Dapat untuk membantu konsultasi apa yang lagi dialami oleh orang yang mengalami gangguan mental atau sebagai konsultan. </a:t>
            </a:r>
            <a:endParaRPr b="1">
              <a:solidFill>
                <a:srgbClr val="213B55"/>
              </a:solidFill>
              <a:latin typeface="Comfortaa"/>
              <a:ea typeface="Comfortaa"/>
              <a:cs typeface="Comfortaa"/>
              <a:sym typeface="Comfortaa"/>
            </a:endParaRPr>
          </a:p>
          <a:p>
            <a:pPr marL="457200" lvl="0" indent="-317500" algn="just" rtl="0">
              <a:spcBef>
                <a:spcPts val="0"/>
              </a:spcBef>
              <a:spcAft>
                <a:spcPts val="0"/>
              </a:spcAft>
              <a:buClr>
                <a:srgbClr val="213B55"/>
              </a:buClr>
              <a:buSzPts val="1400"/>
              <a:buFont typeface="Comfortaa"/>
              <a:buAutoNum type="arabicPeriod"/>
            </a:pPr>
            <a:r>
              <a:rPr lang="en" b="1">
                <a:solidFill>
                  <a:srgbClr val="213B55"/>
                </a:solidFill>
                <a:latin typeface="Comfortaa"/>
                <a:ea typeface="Comfortaa"/>
                <a:cs typeface="Comfortaa"/>
                <a:sym typeface="Comfortaa"/>
              </a:rPr>
              <a:t>Mengurangi biaya yang diperlukan untuk menyediakan keahlian per satu orang user menjadi berkurang. </a:t>
            </a:r>
            <a:endParaRPr b="1">
              <a:solidFill>
                <a:srgbClr val="213B55"/>
              </a:solidFill>
              <a:latin typeface="Comfortaa"/>
              <a:ea typeface="Comfortaa"/>
              <a:cs typeface="Comfortaa"/>
              <a:sym typeface="Comfortaa"/>
            </a:endParaRPr>
          </a:p>
          <a:p>
            <a:pPr marL="457200" lvl="0" indent="-317500" algn="just" rtl="0">
              <a:spcBef>
                <a:spcPts val="0"/>
              </a:spcBef>
              <a:spcAft>
                <a:spcPts val="0"/>
              </a:spcAft>
              <a:buClr>
                <a:srgbClr val="213B55"/>
              </a:buClr>
              <a:buSzPts val="1400"/>
              <a:buFont typeface="Comfortaa"/>
              <a:buAutoNum type="arabicPeriod"/>
            </a:pPr>
            <a:r>
              <a:rPr lang="en" b="1">
                <a:solidFill>
                  <a:srgbClr val="213B55"/>
                </a:solidFill>
                <a:latin typeface="Comfortaa"/>
                <a:ea typeface="Comfortaa"/>
                <a:cs typeface="Comfortaa"/>
                <a:sym typeface="Comfortaa"/>
              </a:rPr>
              <a:t>Sistem pakar ini dapat digunakan di lingkungan masyarakat sehingga dapat berkontribusi dengan masyarakat sekitar.</a:t>
            </a:r>
            <a:endParaRPr b="1">
              <a:solidFill>
                <a:srgbClr val="213B55"/>
              </a:solidFill>
              <a:latin typeface="Comfortaa"/>
              <a:ea typeface="Comfortaa"/>
              <a:cs typeface="Comfortaa"/>
              <a:sym typeface="Comforta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59"/>
                                        </p:tgtEl>
                                        <p:attrNameLst>
                                          <p:attrName>style.visibility</p:attrName>
                                        </p:attrNameLst>
                                      </p:cBhvr>
                                      <p:to>
                                        <p:strVal val="visible"/>
                                      </p:to>
                                    </p:set>
                                    <p:animEffect transition="in" filter="fade">
                                      <p:cBhvr>
                                        <p:cTn id="7" dur="1000"/>
                                        <p:tgtEl>
                                          <p:spTgt spid="1559"/>
                                        </p:tgtEl>
                                      </p:cBhvr>
                                    </p:animEffect>
                                    <p:anim calcmode="lin" valueType="num">
                                      <p:cBhvr>
                                        <p:cTn id="8" dur="1000" fill="hold"/>
                                        <p:tgtEl>
                                          <p:spTgt spid="1559"/>
                                        </p:tgtEl>
                                        <p:attrNameLst>
                                          <p:attrName>ppt_x</p:attrName>
                                        </p:attrNameLst>
                                      </p:cBhvr>
                                      <p:tavLst>
                                        <p:tav tm="0">
                                          <p:val>
                                            <p:strVal val="#ppt_x"/>
                                          </p:val>
                                        </p:tav>
                                        <p:tav tm="100000">
                                          <p:val>
                                            <p:strVal val="#ppt_x"/>
                                          </p:val>
                                        </p:tav>
                                      </p:tavLst>
                                    </p:anim>
                                    <p:anim calcmode="lin" valueType="num">
                                      <p:cBhvr>
                                        <p:cTn id="9" dur="1000" fill="hold"/>
                                        <p:tgtEl>
                                          <p:spTgt spid="15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108"/>
                                        </p:tgtEl>
                                        <p:attrNameLst>
                                          <p:attrName>style.visibility</p:attrName>
                                        </p:attrNameLst>
                                      </p:cBhvr>
                                      <p:to>
                                        <p:strVal val="visible"/>
                                      </p:to>
                                    </p:set>
                                    <p:animEffect transition="in" filter="fade">
                                      <p:cBhvr>
                                        <p:cTn id="12" dur="1000"/>
                                        <p:tgtEl>
                                          <p:spTgt spid="210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109"/>
                                        </p:tgtEl>
                                        <p:attrNameLst>
                                          <p:attrName>style.visibility</p:attrName>
                                        </p:attrNameLst>
                                      </p:cBhvr>
                                      <p:to>
                                        <p:strVal val="visible"/>
                                      </p:to>
                                    </p:set>
                                    <p:animEffect transition="in" filter="fade">
                                      <p:cBhvr>
                                        <p:cTn id="15" dur="1000"/>
                                        <p:tgtEl>
                                          <p:spTgt spid="2109"/>
                                        </p:tgtEl>
                                      </p:cBhvr>
                                    </p:animEffect>
                                    <p:anim calcmode="lin" valueType="num">
                                      <p:cBhvr>
                                        <p:cTn id="16" dur="1000" fill="hold"/>
                                        <p:tgtEl>
                                          <p:spTgt spid="2109"/>
                                        </p:tgtEl>
                                        <p:attrNameLst>
                                          <p:attrName>ppt_x</p:attrName>
                                        </p:attrNameLst>
                                      </p:cBhvr>
                                      <p:tavLst>
                                        <p:tav tm="0">
                                          <p:val>
                                            <p:strVal val="#ppt_x"/>
                                          </p:val>
                                        </p:tav>
                                        <p:tav tm="100000">
                                          <p:val>
                                            <p:strVal val="#ppt_x"/>
                                          </p:val>
                                        </p:tav>
                                      </p:tavLst>
                                    </p:anim>
                                    <p:anim calcmode="lin" valueType="num">
                                      <p:cBhvr>
                                        <p:cTn id="17" dur="1000" fill="hold"/>
                                        <p:tgtEl>
                                          <p:spTgt spid="210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110"/>
                                        </p:tgtEl>
                                        <p:attrNameLst>
                                          <p:attrName>style.visibility</p:attrName>
                                        </p:attrNameLst>
                                      </p:cBhvr>
                                      <p:to>
                                        <p:strVal val="visible"/>
                                      </p:to>
                                    </p:set>
                                    <p:animEffect transition="in" filter="fade">
                                      <p:cBhvr>
                                        <p:cTn id="20" dur="1000"/>
                                        <p:tgtEl>
                                          <p:spTgt spid="2110"/>
                                        </p:tgtEl>
                                      </p:cBhvr>
                                    </p:animEffect>
                                    <p:anim calcmode="lin" valueType="num">
                                      <p:cBhvr>
                                        <p:cTn id="21" dur="1000" fill="hold"/>
                                        <p:tgtEl>
                                          <p:spTgt spid="2110"/>
                                        </p:tgtEl>
                                        <p:attrNameLst>
                                          <p:attrName>ppt_x</p:attrName>
                                        </p:attrNameLst>
                                      </p:cBhvr>
                                      <p:tavLst>
                                        <p:tav tm="0">
                                          <p:val>
                                            <p:strVal val="#ppt_x"/>
                                          </p:val>
                                        </p:tav>
                                        <p:tav tm="100000">
                                          <p:val>
                                            <p:strVal val="#ppt_x"/>
                                          </p:val>
                                        </p:tav>
                                      </p:tavLst>
                                    </p:anim>
                                    <p:anim calcmode="lin" valueType="num">
                                      <p:cBhvr>
                                        <p:cTn id="22" dur="1000" fill="hold"/>
                                        <p:tgtEl>
                                          <p:spTgt spid="21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585"/>
                                        </p:tgtEl>
                                        <p:attrNameLst>
                                          <p:attrName>style.visibility</p:attrName>
                                        </p:attrNameLst>
                                      </p:cBhvr>
                                      <p:to>
                                        <p:strVal val="visible"/>
                                      </p:to>
                                    </p:set>
                                    <p:animEffect transition="in" filter="fade">
                                      <p:cBhvr>
                                        <p:cTn id="25" dur="1000"/>
                                        <p:tgtEl>
                                          <p:spTgt spid="1585"/>
                                        </p:tgtEl>
                                      </p:cBhvr>
                                    </p:animEffect>
                                    <p:anim calcmode="lin" valueType="num">
                                      <p:cBhvr>
                                        <p:cTn id="26" dur="1000" fill="hold"/>
                                        <p:tgtEl>
                                          <p:spTgt spid="1585"/>
                                        </p:tgtEl>
                                        <p:attrNameLst>
                                          <p:attrName>ppt_x</p:attrName>
                                        </p:attrNameLst>
                                      </p:cBhvr>
                                      <p:tavLst>
                                        <p:tav tm="0">
                                          <p:val>
                                            <p:strVal val="#ppt_x"/>
                                          </p:val>
                                        </p:tav>
                                        <p:tav tm="100000">
                                          <p:val>
                                            <p:strVal val="#ppt_x"/>
                                          </p:val>
                                        </p:tav>
                                      </p:tavLst>
                                    </p:anim>
                                    <p:anim calcmode="lin" valueType="num">
                                      <p:cBhvr>
                                        <p:cTn id="27" dur="1000" fill="hold"/>
                                        <p:tgtEl>
                                          <p:spTgt spid="158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101"/>
                                        </p:tgtEl>
                                        <p:attrNameLst>
                                          <p:attrName>style.visibility</p:attrName>
                                        </p:attrNameLst>
                                      </p:cBhvr>
                                      <p:to>
                                        <p:strVal val="visible"/>
                                      </p:to>
                                    </p:set>
                                    <p:animEffect transition="in" filter="fade">
                                      <p:cBhvr>
                                        <p:cTn id="30" dur="1000"/>
                                        <p:tgtEl>
                                          <p:spTgt spid="2101"/>
                                        </p:tgtEl>
                                      </p:cBhvr>
                                    </p:animEffect>
                                    <p:anim calcmode="lin" valueType="num">
                                      <p:cBhvr>
                                        <p:cTn id="31" dur="1000" fill="hold"/>
                                        <p:tgtEl>
                                          <p:spTgt spid="2101"/>
                                        </p:tgtEl>
                                        <p:attrNameLst>
                                          <p:attrName>ppt_x</p:attrName>
                                        </p:attrNameLst>
                                      </p:cBhvr>
                                      <p:tavLst>
                                        <p:tav tm="0">
                                          <p:val>
                                            <p:strVal val="#ppt_x"/>
                                          </p:val>
                                        </p:tav>
                                        <p:tav tm="100000">
                                          <p:val>
                                            <p:strVal val="#ppt_x"/>
                                          </p:val>
                                        </p:tav>
                                      </p:tavLst>
                                    </p:anim>
                                    <p:anim calcmode="lin" valueType="num">
                                      <p:cBhvr>
                                        <p:cTn id="32" dur="1000" fill="hold"/>
                                        <p:tgtEl>
                                          <p:spTgt spid="210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102"/>
                                        </p:tgtEl>
                                        <p:attrNameLst>
                                          <p:attrName>style.visibility</p:attrName>
                                        </p:attrNameLst>
                                      </p:cBhvr>
                                      <p:to>
                                        <p:strVal val="visible"/>
                                      </p:to>
                                    </p:set>
                                    <p:animEffect transition="in" filter="fade">
                                      <p:cBhvr>
                                        <p:cTn id="35" dur="1000"/>
                                        <p:tgtEl>
                                          <p:spTgt spid="2102"/>
                                        </p:tgtEl>
                                      </p:cBhvr>
                                    </p:animEffect>
                                    <p:anim calcmode="lin" valueType="num">
                                      <p:cBhvr>
                                        <p:cTn id="36" dur="1000" fill="hold"/>
                                        <p:tgtEl>
                                          <p:spTgt spid="2102"/>
                                        </p:tgtEl>
                                        <p:attrNameLst>
                                          <p:attrName>ppt_x</p:attrName>
                                        </p:attrNameLst>
                                      </p:cBhvr>
                                      <p:tavLst>
                                        <p:tav tm="0">
                                          <p:val>
                                            <p:strVal val="#ppt_x"/>
                                          </p:val>
                                        </p:tav>
                                        <p:tav tm="100000">
                                          <p:val>
                                            <p:strVal val="#ppt_x"/>
                                          </p:val>
                                        </p:tav>
                                      </p:tavLst>
                                    </p:anim>
                                    <p:anim calcmode="lin" valueType="num">
                                      <p:cBhvr>
                                        <p:cTn id="37" dur="1000" fill="hold"/>
                                        <p:tgtEl>
                                          <p:spTgt spid="210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103"/>
                                        </p:tgtEl>
                                        <p:attrNameLst>
                                          <p:attrName>style.visibility</p:attrName>
                                        </p:attrNameLst>
                                      </p:cBhvr>
                                      <p:to>
                                        <p:strVal val="visible"/>
                                      </p:to>
                                    </p:set>
                                    <p:animEffect transition="in" filter="fade">
                                      <p:cBhvr>
                                        <p:cTn id="40" dur="1000"/>
                                        <p:tgtEl>
                                          <p:spTgt spid="2103"/>
                                        </p:tgtEl>
                                      </p:cBhvr>
                                    </p:animEffect>
                                    <p:anim calcmode="lin" valueType="num">
                                      <p:cBhvr>
                                        <p:cTn id="41" dur="1000" fill="hold"/>
                                        <p:tgtEl>
                                          <p:spTgt spid="2103"/>
                                        </p:tgtEl>
                                        <p:attrNameLst>
                                          <p:attrName>ppt_x</p:attrName>
                                        </p:attrNameLst>
                                      </p:cBhvr>
                                      <p:tavLst>
                                        <p:tav tm="0">
                                          <p:val>
                                            <p:strVal val="#ppt_x"/>
                                          </p:val>
                                        </p:tav>
                                        <p:tav tm="100000">
                                          <p:val>
                                            <p:strVal val="#ppt_x"/>
                                          </p:val>
                                        </p:tav>
                                      </p:tavLst>
                                    </p:anim>
                                    <p:anim calcmode="lin" valueType="num">
                                      <p:cBhvr>
                                        <p:cTn id="42" dur="1000" fill="hold"/>
                                        <p:tgtEl>
                                          <p:spTgt spid="210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104"/>
                                        </p:tgtEl>
                                        <p:attrNameLst>
                                          <p:attrName>style.visibility</p:attrName>
                                        </p:attrNameLst>
                                      </p:cBhvr>
                                      <p:to>
                                        <p:strVal val="visible"/>
                                      </p:to>
                                    </p:set>
                                    <p:animEffect transition="in" filter="fade">
                                      <p:cBhvr>
                                        <p:cTn id="45" dur="1000"/>
                                        <p:tgtEl>
                                          <p:spTgt spid="2104"/>
                                        </p:tgtEl>
                                      </p:cBhvr>
                                    </p:animEffect>
                                    <p:anim calcmode="lin" valueType="num">
                                      <p:cBhvr>
                                        <p:cTn id="46" dur="1000" fill="hold"/>
                                        <p:tgtEl>
                                          <p:spTgt spid="2104"/>
                                        </p:tgtEl>
                                        <p:attrNameLst>
                                          <p:attrName>ppt_x</p:attrName>
                                        </p:attrNameLst>
                                      </p:cBhvr>
                                      <p:tavLst>
                                        <p:tav tm="0">
                                          <p:val>
                                            <p:strVal val="#ppt_x"/>
                                          </p:val>
                                        </p:tav>
                                        <p:tav tm="100000">
                                          <p:val>
                                            <p:strVal val="#ppt_x"/>
                                          </p:val>
                                        </p:tav>
                                      </p:tavLst>
                                    </p:anim>
                                    <p:anim calcmode="lin" valueType="num">
                                      <p:cBhvr>
                                        <p:cTn id="47" dur="1000" fill="hold"/>
                                        <p:tgtEl>
                                          <p:spTgt spid="210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105"/>
                                        </p:tgtEl>
                                        <p:attrNameLst>
                                          <p:attrName>style.visibility</p:attrName>
                                        </p:attrNameLst>
                                      </p:cBhvr>
                                      <p:to>
                                        <p:strVal val="visible"/>
                                      </p:to>
                                    </p:set>
                                    <p:animEffect transition="in" filter="fade">
                                      <p:cBhvr>
                                        <p:cTn id="50" dur="1000"/>
                                        <p:tgtEl>
                                          <p:spTgt spid="2105"/>
                                        </p:tgtEl>
                                      </p:cBhvr>
                                    </p:animEffect>
                                    <p:anim calcmode="lin" valueType="num">
                                      <p:cBhvr>
                                        <p:cTn id="51" dur="1000" fill="hold"/>
                                        <p:tgtEl>
                                          <p:spTgt spid="2105"/>
                                        </p:tgtEl>
                                        <p:attrNameLst>
                                          <p:attrName>ppt_x</p:attrName>
                                        </p:attrNameLst>
                                      </p:cBhvr>
                                      <p:tavLst>
                                        <p:tav tm="0">
                                          <p:val>
                                            <p:strVal val="#ppt_x"/>
                                          </p:val>
                                        </p:tav>
                                        <p:tav tm="100000">
                                          <p:val>
                                            <p:strVal val="#ppt_x"/>
                                          </p:val>
                                        </p:tav>
                                      </p:tavLst>
                                    </p:anim>
                                    <p:anim calcmode="lin" valueType="num">
                                      <p:cBhvr>
                                        <p:cTn id="52" dur="1000" fill="hold"/>
                                        <p:tgtEl>
                                          <p:spTgt spid="210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106"/>
                                        </p:tgtEl>
                                        <p:attrNameLst>
                                          <p:attrName>style.visibility</p:attrName>
                                        </p:attrNameLst>
                                      </p:cBhvr>
                                      <p:to>
                                        <p:strVal val="visible"/>
                                      </p:to>
                                    </p:set>
                                    <p:animEffect transition="in" filter="fade">
                                      <p:cBhvr>
                                        <p:cTn id="55" dur="1000"/>
                                        <p:tgtEl>
                                          <p:spTgt spid="2106"/>
                                        </p:tgtEl>
                                      </p:cBhvr>
                                    </p:animEffect>
                                    <p:anim calcmode="lin" valueType="num">
                                      <p:cBhvr>
                                        <p:cTn id="56" dur="1000" fill="hold"/>
                                        <p:tgtEl>
                                          <p:spTgt spid="2106"/>
                                        </p:tgtEl>
                                        <p:attrNameLst>
                                          <p:attrName>ppt_x</p:attrName>
                                        </p:attrNameLst>
                                      </p:cBhvr>
                                      <p:tavLst>
                                        <p:tav tm="0">
                                          <p:val>
                                            <p:strVal val="#ppt_x"/>
                                          </p:val>
                                        </p:tav>
                                        <p:tav tm="100000">
                                          <p:val>
                                            <p:strVal val="#ppt_x"/>
                                          </p:val>
                                        </p:tav>
                                      </p:tavLst>
                                    </p:anim>
                                    <p:anim calcmode="lin" valueType="num">
                                      <p:cBhvr>
                                        <p:cTn id="57" dur="1000" fill="hold"/>
                                        <p:tgtEl>
                                          <p:spTgt spid="210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107"/>
                                        </p:tgtEl>
                                        <p:attrNameLst>
                                          <p:attrName>style.visibility</p:attrName>
                                        </p:attrNameLst>
                                      </p:cBhvr>
                                      <p:to>
                                        <p:strVal val="visible"/>
                                      </p:to>
                                    </p:set>
                                    <p:animEffect transition="in" filter="fade">
                                      <p:cBhvr>
                                        <p:cTn id="60" dur="1000"/>
                                        <p:tgtEl>
                                          <p:spTgt spid="2107"/>
                                        </p:tgtEl>
                                      </p:cBhvr>
                                    </p:animEffect>
                                    <p:anim calcmode="lin" valueType="num">
                                      <p:cBhvr>
                                        <p:cTn id="61" dur="1000" fill="hold"/>
                                        <p:tgtEl>
                                          <p:spTgt spid="2107"/>
                                        </p:tgtEl>
                                        <p:attrNameLst>
                                          <p:attrName>ppt_x</p:attrName>
                                        </p:attrNameLst>
                                      </p:cBhvr>
                                      <p:tavLst>
                                        <p:tav tm="0">
                                          <p:val>
                                            <p:strVal val="#ppt_x"/>
                                          </p:val>
                                        </p:tav>
                                        <p:tav tm="100000">
                                          <p:val>
                                            <p:strVal val="#ppt_x"/>
                                          </p:val>
                                        </p:tav>
                                      </p:tavLst>
                                    </p:anim>
                                    <p:anim calcmode="lin" valueType="num">
                                      <p:cBhvr>
                                        <p:cTn id="62" dur="1000" fill="hold"/>
                                        <p:tgtEl>
                                          <p:spTgt spid="2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9" grpId="0"/>
      <p:bldP spid="2101" grpId="0" animBg="1"/>
      <p:bldP spid="2102" grpId="0" animBg="1"/>
      <p:bldP spid="2103" grpId="0" animBg="1"/>
      <p:bldP spid="2104" grpId="0" animBg="1"/>
      <p:bldP spid="2105" grpId="0" animBg="1"/>
      <p:bldP spid="2106" grpId="0" animBg="1"/>
      <p:bldP spid="2109" grpId="0"/>
      <p:bldP spid="21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39BCF">
            <a:alpha val="9800"/>
          </a:srgbClr>
        </a:solidFill>
        <a:effectLst/>
      </p:bgPr>
    </p:bg>
    <p:spTree>
      <p:nvGrpSpPr>
        <p:cNvPr id="1" name="Shape 237"/>
        <p:cNvGrpSpPr/>
        <p:nvPr/>
      </p:nvGrpSpPr>
      <p:grpSpPr>
        <a:xfrm>
          <a:off x="0" y="0"/>
          <a:ext cx="0" cy="0"/>
          <a:chOff x="0" y="0"/>
          <a:chExt cx="0" cy="0"/>
        </a:xfrm>
      </p:grpSpPr>
      <p:sp>
        <p:nvSpPr>
          <p:cNvPr id="238" name="Google Shape;238;p27"/>
          <p:cNvSpPr/>
          <p:nvPr/>
        </p:nvSpPr>
        <p:spPr>
          <a:xfrm>
            <a:off x="391325" y="1444800"/>
            <a:ext cx="5869800" cy="225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9" name="Google Shape;239;p27"/>
          <p:cNvSpPr txBox="1">
            <a:spLocks noGrp="1"/>
          </p:cNvSpPr>
          <p:nvPr>
            <p:ph type="ctrTitle"/>
          </p:nvPr>
        </p:nvSpPr>
        <p:spPr>
          <a:xfrm>
            <a:off x="183550" y="1670050"/>
            <a:ext cx="4870200" cy="79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200" dirty="0">
                <a:latin typeface="Times New Roman"/>
                <a:ea typeface="Times New Roman"/>
                <a:cs typeface="Times New Roman"/>
                <a:sym typeface="Times New Roman"/>
              </a:rPr>
              <a:t>MENTALHEALTH</a:t>
            </a:r>
            <a:endParaRPr sz="3400" dirty="0">
              <a:latin typeface="Times New Roman"/>
              <a:ea typeface="Times New Roman"/>
              <a:cs typeface="Times New Roman"/>
              <a:sym typeface="Times New Roman"/>
            </a:endParaRPr>
          </a:p>
        </p:txBody>
      </p:sp>
      <p:sp>
        <p:nvSpPr>
          <p:cNvPr id="240" name="Google Shape;240;p27"/>
          <p:cNvSpPr txBox="1">
            <a:spLocks noGrp="1"/>
          </p:cNvSpPr>
          <p:nvPr>
            <p:ph type="subTitle" idx="1"/>
          </p:nvPr>
        </p:nvSpPr>
        <p:spPr>
          <a:xfrm>
            <a:off x="183550" y="2521875"/>
            <a:ext cx="5213100" cy="97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300" b="1">
                <a:latin typeface="Times New Roman"/>
                <a:ea typeface="Times New Roman"/>
                <a:cs typeface="Times New Roman"/>
                <a:sym typeface="Times New Roman"/>
              </a:rPr>
              <a:t>Aplikasi Berbasis Mobile Web Ini Dirancang Untuk Melayani Penderita Gangguan Mental Yang Bertujuan Untuk Mengurangi Gangguan Mental Pada Penderita Dan MentalHealth Aplikasi Yang Akan Kami Rancang</a:t>
            </a:r>
            <a:endParaRPr sz="1300" b="1">
              <a:latin typeface="Times New Roman"/>
              <a:ea typeface="Times New Roman"/>
              <a:cs typeface="Times New Roman"/>
              <a:sym typeface="Times New Roman"/>
            </a:endParaRPr>
          </a:p>
        </p:txBody>
      </p:sp>
      <p:grpSp>
        <p:nvGrpSpPr>
          <p:cNvPr id="241" name="Google Shape;241;p27"/>
          <p:cNvGrpSpPr/>
          <p:nvPr/>
        </p:nvGrpSpPr>
        <p:grpSpPr>
          <a:xfrm>
            <a:off x="298801" y="-4"/>
            <a:ext cx="872660" cy="1401331"/>
            <a:chOff x="4593967" y="1114738"/>
            <a:chExt cx="560439" cy="899962"/>
          </a:xfrm>
        </p:grpSpPr>
        <p:sp>
          <p:nvSpPr>
            <p:cNvPr id="242" name="Google Shape;242;p27"/>
            <p:cNvSpPr/>
            <p:nvPr/>
          </p:nvSpPr>
          <p:spPr>
            <a:xfrm>
              <a:off x="4729631" y="1114738"/>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7"/>
          <p:cNvGrpSpPr/>
          <p:nvPr/>
        </p:nvGrpSpPr>
        <p:grpSpPr>
          <a:xfrm>
            <a:off x="6444734" y="4610367"/>
            <a:ext cx="1131524" cy="539490"/>
            <a:chOff x="6487400" y="1091050"/>
            <a:chExt cx="430450" cy="2254450"/>
          </a:xfrm>
        </p:grpSpPr>
        <p:sp>
          <p:nvSpPr>
            <p:cNvPr id="245" name="Google Shape;245;p27"/>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27"/>
          <p:cNvGrpSpPr/>
          <p:nvPr/>
        </p:nvGrpSpPr>
        <p:grpSpPr>
          <a:xfrm>
            <a:off x="4609197" y="-945859"/>
            <a:ext cx="3821581" cy="1485355"/>
            <a:chOff x="1631450" y="1329750"/>
            <a:chExt cx="1601400" cy="622425"/>
          </a:xfrm>
        </p:grpSpPr>
        <p:sp>
          <p:nvSpPr>
            <p:cNvPr id="268" name="Google Shape;268;p27"/>
            <p:cNvSpPr/>
            <p:nvPr/>
          </p:nvSpPr>
          <p:spPr>
            <a:xfrm>
              <a:off x="16314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1674000" y="1330050"/>
              <a:ext cx="622125" cy="622125"/>
            </a:xfrm>
            <a:custGeom>
              <a:avLst/>
              <a:gdLst/>
              <a:ahLst/>
              <a:cxnLst/>
              <a:rect l="l" t="t" r="r" b="b"/>
              <a:pathLst>
                <a:path w="24885" h="24885" extrusionOk="0">
                  <a:moveTo>
                    <a:pt x="24778" y="1"/>
                  </a:moveTo>
                  <a:lnTo>
                    <a:pt x="1" y="24778"/>
                  </a:lnTo>
                  <a:lnTo>
                    <a:pt x="108" y="24885"/>
                  </a:lnTo>
                  <a:lnTo>
                    <a:pt x="24885" y="96"/>
                  </a:lnTo>
                  <a:lnTo>
                    <a:pt x="2477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1716875" y="1329750"/>
              <a:ext cx="622125" cy="622125"/>
            </a:xfrm>
            <a:custGeom>
              <a:avLst/>
              <a:gdLst/>
              <a:ahLst/>
              <a:cxnLst/>
              <a:rect l="l" t="t" r="r" b="b"/>
              <a:pathLst>
                <a:path w="24885" h="24885" extrusionOk="0">
                  <a:moveTo>
                    <a:pt x="24777" y="1"/>
                  </a:moveTo>
                  <a:lnTo>
                    <a:pt x="0" y="24790"/>
                  </a:lnTo>
                  <a:lnTo>
                    <a:pt x="107" y="24885"/>
                  </a:lnTo>
                  <a:lnTo>
                    <a:pt x="24884" y="108"/>
                  </a:lnTo>
                  <a:lnTo>
                    <a:pt x="2477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1759425" y="1329750"/>
              <a:ext cx="622125" cy="622425"/>
            </a:xfrm>
            <a:custGeom>
              <a:avLst/>
              <a:gdLst/>
              <a:ahLst/>
              <a:cxnLst/>
              <a:rect l="l" t="t" r="r" b="b"/>
              <a:pathLst>
                <a:path w="24885" h="24897" extrusionOk="0">
                  <a:moveTo>
                    <a:pt x="24778" y="1"/>
                  </a:moveTo>
                  <a:lnTo>
                    <a:pt x="1" y="24790"/>
                  </a:lnTo>
                  <a:lnTo>
                    <a:pt x="96" y="24897"/>
                  </a:lnTo>
                  <a:lnTo>
                    <a:pt x="24885" y="108"/>
                  </a:lnTo>
                  <a:lnTo>
                    <a:pt x="2477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1801700" y="1330050"/>
              <a:ext cx="622125" cy="622125"/>
            </a:xfrm>
            <a:custGeom>
              <a:avLst/>
              <a:gdLst/>
              <a:ahLst/>
              <a:cxnLst/>
              <a:rect l="l" t="t" r="r" b="b"/>
              <a:pathLst>
                <a:path w="24885" h="24885" extrusionOk="0">
                  <a:moveTo>
                    <a:pt x="24777" y="1"/>
                  </a:moveTo>
                  <a:lnTo>
                    <a:pt x="1" y="24778"/>
                  </a:lnTo>
                  <a:lnTo>
                    <a:pt x="108" y="24885"/>
                  </a:lnTo>
                  <a:lnTo>
                    <a:pt x="24885" y="108"/>
                  </a:lnTo>
                  <a:lnTo>
                    <a:pt x="2477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18442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1886825"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1929700" y="1329750"/>
              <a:ext cx="622125" cy="622425"/>
            </a:xfrm>
            <a:custGeom>
              <a:avLst/>
              <a:gdLst/>
              <a:ahLst/>
              <a:cxnLst/>
              <a:rect l="l" t="t" r="r" b="b"/>
              <a:pathLst>
                <a:path w="24885" h="24897" extrusionOk="0">
                  <a:moveTo>
                    <a:pt x="24789" y="1"/>
                  </a:moveTo>
                  <a:lnTo>
                    <a:pt x="0" y="24790"/>
                  </a:lnTo>
                  <a:lnTo>
                    <a:pt x="107" y="24897"/>
                  </a:lnTo>
                  <a:lnTo>
                    <a:pt x="24884" y="108"/>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197195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2014525" y="1330050"/>
              <a:ext cx="622125" cy="622125"/>
            </a:xfrm>
            <a:custGeom>
              <a:avLst/>
              <a:gdLst/>
              <a:ahLst/>
              <a:cxnLst/>
              <a:rect l="l" t="t" r="r" b="b"/>
              <a:pathLst>
                <a:path w="24885" h="24885" extrusionOk="0">
                  <a:moveTo>
                    <a:pt x="24777" y="1"/>
                  </a:moveTo>
                  <a:lnTo>
                    <a:pt x="1" y="24789"/>
                  </a:lnTo>
                  <a:lnTo>
                    <a:pt x="108" y="24885"/>
                  </a:lnTo>
                  <a:lnTo>
                    <a:pt x="24885" y="108"/>
                  </a:lnTo>
                  <a:lnTo>
                    <a:pt x="2477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205710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2099650"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2142525" y="1329750"/>
              <a:ext cx="622125" cy="622425"/>
            </a:xfrm>
            <a:custGeom>
              <a:avLst/>
              <a:gdLst/>
              <a:ahLst/>
              <a:cxnLst/>
              <a:rect l="l" t="t" r="r" b="b"/>
              <a:pathLst>
                <a:path w="24885" h="24897" extrusionOk="0">
                  <a:moveTo>
                    <a:pt x="24777" y="1"/>
                  </a:moveTo>
                  <a:lnTo>
                    <a:pt x="0" y="24790"/>
                  </a:lnTo>
                  <a:lnTo>
                    <a:pt x="95" y="24897"/>
                  </a:lnTo>
                  <a:lnTo>
                    <a:pt x="24884" y="108"/>
                  </a:lnTo>
                  <a:lnTo>
                    <a:pt x="2477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2185075"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2227650"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2269925" y="1330050"/>
              <a:ext cx="622425" cy="622125"/>
            </a:xfrm>
            <a:custGeom>
              <a:avLst/>
              <a:gdLst/>
              <a:ahLst/>
              <a:cxnLst/>
              <a:rect l="l" t="t" r="r" b="b"/>
              <a:pathLst>
                <a:path w="24897" h="24885" extrusionOk="0">
                  <a:moveTo>
                    <a:pt x="24789" y="1"/>
                  </a:moveTo>
                  <a:lnTo>
                    <a:pt x="0" y="24778"/>
                  </a:lnTo>
                  <a:lnTo>
                    <a:pt x="107" y="24885"/>
                  </a:lnTo>
                  <a:lnTo>
                    <a:pt x="24896" y="96"/>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2312475" y="1330050"/>
              <a:ext cx="622125" cy="622125"/>
            </a:xfrm>
            <a:custGeom>
              <a:avLst/>
              <a:gdLst/>
              <a:ahLst/>
              <a:cxnLst/>
              <a:rect l="l" t="t" r="r" b="b"/>
              <a:pathLst>
                <a:path w="24885" h="24885" extrusionOk="0">
                  <a:moveTo>
                    <a:pt x="24789" y="1"/>
                  </a:moveTo>
                  <a:lnTo>
                    <a:pt x="1" y="24789"/>
                  </a:lnTo>
                  <a:lnTo>
                    <a:pt x="108" y="24885"/>
                  </a:lnTo>
                  <a:lnTo>
                    <a:pt x="24885" y="108"/>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23553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239790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2440475"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2482750" y="1330050"/>
              <a:ext cx="622400" cy="622125"/>
            </a:xfrm>
            <a:custGeom>
              <a:avLst/>
              <a:gdLst/>
              <a:ahLst/>
              <a:cxnLst/>
              <a:rect l="l" t="t" r="r" b="b"/>
              <a:pathLst>
                <a:path w="24896" h="24885" extrusionOk="0">
                  <a:moveTo>
                    <a:pt x="24789" y="1"/>
                  </a:moveTo>
                  <a:lnTo>
                    <a:pt x="0" y="24778"/>
                  </a:lnTo>
                  <a:lnTo>
                    <a:pt x="107" y="24885"/>
                  </a:lnTo>
                  <a:lnTo>
                    <a:pt x="24896" y="108"/>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2525600" y="1329750"/>
              <a:ext cx="622125" cy="622425"/>
            </a:xfrm>
            <a:custGeom>
              <a:avLst/>
              <a:gdLst/>
              <a:ahLst/>
              <a:cxnLst/>
              <a:rect l="l" t="t" r="r" b="b"/>
              <a:pathLst>
                <a:path w="24885" h="24897" extrusionOk="0">
                  <a:moveTo>
                    <a:pt x="24789" y="1"/>
                  </a:moveTo>
                  <a:lnTo>
                    <a:pt x="1" y="24790"/>
                  </a:lnTo>
                  <a:lnTo>
                    <a:pt x="108" y="24897"/>
                  </a:lnTo>
                  <a:lnTo>
                    <a:pt x="24885" y="108"/>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25681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2610425" y="1330050"/>
              <a:ext cx="622425" cy="622125"/>
            </a:xfrm>
            <a:custGeom>
              <a:avLst/>
              <a:gdLst/>
              <a:ahLst/>
              <a:cxnLst/>
              <a:rect l="l" t="t" r="r" b="b"/>
              <a:pathLst>
                <a:path w="24897" h="24885" extrusionOk="0">
                  <a:moveTo>
                    <a:pt x="24790" y="1"/>
                  </a:moveTo>
                  <a:lnTo>
                    <a:pt x="1" y="24778"/>
                  </a:lnTo>
                  <a:lnTo>
                    <a:pt x="108" y="24885"/>
                  </a:lnTo>
                  <a:lnTo>
                    <a:pt x="24897" y="108"/>
                  </a:lnTo>
                  <a:lnTo>
                    <a:pt x="2479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27"/>
          <p:cNvGrpSpPr/>
          <p:nvPr/>
        </p:nvGrpSpPr>
        <p:grpSpPr>
          <a:xfrm rot="-5400000">
            <a:off x="2345621" y="3945031"/>
            <a:ext cx="1203213" cy="1193732"/>
            <a:chOff x="712817" y="4294652"/>
            <a:chExt cx="623588" cy="618674"/>
          </a:xfrm>
        </p:grpSpPr>
        <p:sp>
          <p:nvSpPr>
            <p:cNvPr id="293" name="Google Shape;293;p27"/>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7"/>
          <p:cNvGrpSpPr/>
          <p:nvPr/>
        </p:nvGrpSpPr>
        <p:grpSpPr>
          <a:xfrm rot="-5400000">
            <a:off x="-3075" y="156562"/>
            <a:ext cx="793952" cy="787820"/>
            <a:chOff x="712817" y="4294652"/>
            <a:chExt cx="623588" cy="618674"/>
          </a:xfrm>
        </p:grpSpPr>
        <p:sp>
          <p:nvSpPr>
            <p:cNvPr id="314" name="Google Shape;314;p27"/>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7"/>
          <p:cNvSpPr/>
          <p:nvPr/>
        </p:nvSpPr>
        <p:spPr>
          <a:xfrm>
            <a:off x="1637130" y="4364206"/>
            <a:ext cx="1552500" cy="1552500"/>
          </a:xfrm>
          <a:prstGeom prst="blockArc">
            <a:avLst>
              <a:gd name="adj1" fmla="val 10800000"/>
              <a:gd name="adj2" fmla="val 20830"/>
              <a:gd name="adj3" fmla="val 1586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263200" y="4297700"/>
            <a:ext cx="488400" cy="488400"/>
          </a:xfrm>
          <a:prstGeom prst="donut">
            <a:avLst>
              <a:gd name="adj" fmla="val 2235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27"/>
          <p:cNvPicPr preferRelativeResize="0"/>
          <p:nvPr/>
        </p:nvPicPr>
        <p:blipFill>
          <a:blip r:embed="rId3">
            <a:alphaModFix/>
          </a:blip>
          <a:stretch>
            <a:fillRect/>
          </a:stretch>
        </p:blipFill>
        <p:spPr>
          <a:xfrm>
            <a:off x="5678550" y="1612325"/>
            <a:ext cx="3132281" cy="1552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 calcmode="lin" valueType="num">
                                      <p:cBhvr additive="base">
                                        <p:cTn id="7" dur="500" fill="hold"/>
                                        <p:tgtEl>
                                          <p:spTgt spid="239"/>
                                        </p:tgtEl>
                                        <p:attrNameLst>
                                          <p:attrName>ppt_x</p:attrName>
                                        </p:attrNameLst>
                                      </p:cBhvr>
                                      <p:tavLst>
                                        <p:tav tm="0">
                                          <p:val>
                                            <p:strVal val="#ppt_x"/>
                                          </p:val>
                                        </p:tav>
                                        <p:tav tm="100000">
                                          <p:val>
                                            <p:strVal val="#ppt_x"/>
                                          </p:val>
                                        </p:tav>
                                      </p:tavLst>
                                    </p:anim>
                                    <p:anim calcmode="lin" valueType="num">
                                      <p:cBhvr additive="base">
                                        <p:cTn id="8" dur="500" fill="hold"/>
                                        <p:tgtEl>
                                          <p:spTgt spid="2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8"/>
                                        </p:tgtEl>
                                        <p:attrNameLst>
                                          <p:attrName>style.visibility</p:attrName>
                                        </p:attrNameLst>
                                      </p:cBhvr>
                                      <p:to>
                                        <p:strVal val="visible"/>
                                      </p:to>
                                    </p:set>
                                    <p:anim calcmode="lin" valueType="num">
                                      <p:cBhvr additive="base">
                                        <p:cTn id="11" dur="500" fill="hold"/>
                                        <p:tgtEl>
                                          <p:spTgt spid="238"/>
                                        </p:tgtEl>
                                        <p:attrNameLst>
                                          <p:attrName>ppt_x</p:attrName>
                                        </p:attrNameLst>
                                      </p:cBhvr>
                                      <p:tavLst>
                                        <p:tav tm="0">
                                          <p:val>
                                            <p:strVal val="#ppt_x"/>
                                          </p:val>
                                        </p:tav>
                                        <p:tav tm="100000">
                                          <p:val>
                                            <p:strVal val="#ppt_x"/>
                                          </p:val>
                                        </p:tav>
                                      </p:tavLst>
                                    </p:anim>
                                    <p:anim calcmode="lin" valueType="num">
                                      <p:cBhvr additive="base">
                                        <p:cTn id="12" dur="500" fill="hold"/>
                                        <p:tgtEl>
                                          <p:spTgt spid="2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0">
                                            <p:txEl>
                                              <p:pRg st="0" end="0"/>
                                            </p:txEl>
                                          </p:spTgt>
                                        </p:tgtEl>
                                        <p:attrNameLst>
                                          <p:attrName>style.visibility</p:attrName>
                                        </p:attrNameLst>
                                      </p:cBhvr>
                                      <p:to>
                                        <p:strVal val="visible"/>
                                      </p:to>
                                    </p:set>
                                    <p:anim calcmode="lin" valueType="num">
                                      <p:cBhvr additive="base">
                                        <p:cTn id="15" dur="500" fill="hold"/>
                                        <p:tgtEl>
                                          <p:spTgt spid="24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1"/>
                                        </p:tgtEl>
                                        <p:attrNameLst>
                                          <p:attrName>style.visibility</p:attrName>
                                        </p:attrNameLst>
                                      </p:cBhvr>
                                      <p:to>
                                        <p:strVal val="visible"/>
                                      </p:to>
                                    </p:set>
                                    <p:animEffect transition="in" filter="fade">
                                      <p:cBhvr>
                                        <p:cTn id="21" dur="1000"/>
                                        <p:tgtEl>
                                          <p:spTgt spid="2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4"/>
                                        </p:tgtEl>
                                        <p:attrNameLst>
                                          <p:attrName>style.visibility</p:attrName>
                                        </p:attrNameLst>
                                      </p:cBhvr>
                                      <p:to>
                                        <p:strVal val="visible"/>
                                      </p:to>
                                    </p:set>
                                    <p:animEffect transition="in" filter="fade">
                                      <p:cBhvr>
                                        <p:cTn id="26" dur="1000"/>
                                        <p:tgtEl>
                                          <p:spTgt spid="2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7"/>
                                        </p:tgtEl>
                                        <p:attrNameLst>
                                          <p:attrName>style.visibility</p:attrName>
                                        </p:attrNameLst>
                                      </p:cBhvr>
                                      <p:to>
                                        <p:strVal val="visible"/>
                                      </p:to>
                                    </p:set>
                                    <p:animEffect transition="in" filter="fade">
                                      <p:cBhvr>
                                        <p:cTn id="31" dur="1000"/>
                                        <p:tgtEl>
                                          <p:spTgt spid="2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2"/>
                                        </p:tgtEl>
                                        <p:attrNameLst>
                                          <p:attrName>style.visibility</p:attrName>
                                        </p:attrNameLst>
                                      </p:cBhvr>
                                      <p:to>
                                        <p:strVal val="visible"/>
                                      </p:to>
                                    </p:set>
                                    <p:animEffect transition="in" filter="fade">
                                      <p:cBhvr>
                                        <p:cTn id="36" dur="1000"/>
                                        <p:tgtEl>
                                          <p:spTgt spid="292"/>
                                        </p:tgtEl>
                                      </p:cBhvr>
                                    </p:animEffect>
                                  </p:childTnLst>
                                </p:cTn>
                              </p:par>
                              <p:par>
                                <p:cTn id="37" presetID="2" presetClass="entr" presetSubtype="4" fill="hold" nodeType="withEffect">
                                  <p:stCondLst>
                                    <p:cond delay="0"/>
                                  </p:stCondLst>
                                  <p:childTnLst>
                                    <p:set>
                                      <p:cBhvr>
                                        <p:cTn id="38" dur="1" fill="hold">
                                          <p:stCondLst>
                                            <p:cond delay="0"/>
                                          </p:stCondLst>
                                        </p:cTn>
                                        <p:tgtEl>
                                          <p:spTgt spid="313"/>
                                        </p:tgtEl>
                                        <p:attrNameLst>
                                          <p:attrName>style.visibility</p:attrName>
                                        </p:attrNameLst>
                                      </p:cBhvr>
                                      <p:to>
                                        <p:strVal val="visible"/>
                                      </p:to>
                                    </p:set>
                                    <p:anim calcmode="lin" valueType="num">
                                      <p:cBhvr additive="base">
                                        <p:cTn id="39" dur="500" fill="hold"/>
                                        <p:tgtEl>
                                          <p:spTgt spid="313"/>
                                        </p:tgtEl>
                                        <p:attrNameLst>
                                          <p:attrName>ppt_x</p:attrName>
                                        </p:attrNameLst>
                                      </p:cBhvr>
                                      <p:tavLst>
                                        <p:tav tm="0">
                                          <p:val>
                                            <p:strVal val="#ppt_x"/>
                                          </p:val>
                                        </p:tav>
                                        <p:tav tm="100000">
                                          <p:val>
                                            <p:strVal val="#ppt_x"/>
                                          </p:val>
                                        </p:tav>
                                      </p:tavLst>
                                    </p:anim>
                                    <p:anim calcmode="lin" valueType="num">
                                      <p:cBhvr additive="base">
                                        <p:cTn id="40" dur="500" fill="hold"/>
                                        <p:tgtEl>
                                          <p:spTgt spid="3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34"/>
                                        </p:tgtEl>
                                        <p:attrNameLst>
                                          <p:attrName>style.visibility</p:attrName>
                                        </p:attrNameLst>
                                      </p:cBhvr>
                                      <p:to>
                                        <p:strVal val="visible"/>
                                      </p:to>
                                    </p:set>
                                    <p:animEffect transition="in" filter="fade">
                                      <p:cBhvr>
                                        <p:cTn id="45" dur="1000"/>
                                        <p:tgtEl>
                                          <p:spTgt spid="334"/>
                                        </p:tgtEl>
                                      </p:cBhvr>
                                    </p:animEffect>
                                  </p:childTnLst>
                                </p:cTn>
                              </p:par>
                              <p:par>
                                <p:cTn id="46" presetID="2" presetClass="entr" presetSubtype="4" fill="hold" grpId="0" nodeType="withEffect">
                                  <p:stCondLst>
                                    <p:cond delay="0"/>
                                  </p:stCondLst>
                                  <p:childTnLst>
                                    <p:set>
                                      <p:cBhvr>
                                        <p:cTn id="47" dur="1" fill="hold">
                                          <p:stCondLst>
                                            <p:cond delay="0"/>
                                          </p:stCondLst>
                                        </p:cTn>
                                        <p:tgtEl>
                                          <p:spTgt spid="335"/>
                                        </p:tgtEl>
                                        <p:attrNameLst>
                                          <p:attrName>style.visibility</p:attrName>
                                        </p:attrNameLst>
                                      </p:cBhvr>
                                      <p:to>
                                        <p:strVal val="visible"/>
                                      </p:to>
                                    </p:set>
                                    <p:anim calcmode="lin" valueType="num">
                                      <p:cBhvr additive="base">
                                        <p:cTn id="48" dur="500" fill="hold"/>
                                        <p:tgtEl>
                                          <p:spTgt spid="335"/>
                                        </p:tgtEl>
                                        <p:attrNameLst>
                                          <p:attrName>ppt_x</p:attrName>
                                        </p:attrNameLst>
                                      </p:cBhvr>
                                      <p:tavLst>
                                        <p:tav tm="0">
                                          <p:val>
                                            <p:strVal val="#ppt_x"/>
                                          </p:val>
                                        </p:tav>
                                        <p:tav tm="100000">
                                          <p:val>
                                            <p:strVal val="#ppt_x"/>
                                          </p:val>
                                        </p:tav>
                                      </p:tavLst>
                                    </p:anim>
                                    <p:anim calcmode="lin" valueType="num">
                                      <p:cBhvr additive="base">
                                        <p:cTn id="49" dur="500" fill="hold"/>
                                        <p:tgtEl>
                                          <p:spTgt spid="335"/>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36"/>
                                        </p:tgtEl>
                                        <p:attrNameLst>
                                          <p:attrName>style.visibility</p:attrName>
                                        </p:attrNameLst>
                                      </p:cBhvr>
                                      <p:to>
                                        <p:strVal val="visible"/>
                                      </p:to>
                                    </p:set>
                                    <p:anim calcmode="lin" valueType="num">
                                      <p:cBhvr additive="base">
                                        <p:cTn id="52" dur="500" fill="hold"/>
                                        <p:tgtEl>
                                          <p:spTgt spid="336"/>
                                        </p:tgtEl>
                                        <p:attrNameLst>
                                          <p:attrName>ppt_x</p:attrName>
                                        </p:attrNameLst>
                                      </p:cBhvr>
                                      <p:tavLst>
                                        <p:tav tm="0">
                                          <p:val>
                                            <p:strVal val="#ppt_x"/>
                                          </p:val>
                                        </p:tav>
                                        <p:tav tm="100000">
                                          <p:val>
                                            <p:strVal val="#ppt_x"/>
                                          </p:val>
                                        </p:tav>
                                      </p:tavLst>
                                    </p:anim>
                                    <p:anim calcmode="lin" valueType="num">
                                      <p:cBhvr additive="base">
                                        <p:cTn id="53"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p:bldP spid="239" grpId="0"/>
      <p:bldP spid="240" grpId="0" build="p"/>
      <p:bldP spid="3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5"/>
          <p:cNvSpPr/>
          <p:nvPr/>
        </p:nvSpPr>
        <p:spPr>
          <a:xfrm>
            <a:off x="713200" y="734850"/>
            <a:ext cx="7717500" cy="3673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16" name="Google Shape;2116;p45"/>
          <p:cNvSpPr txBox="1">
            <a:spLocks noGrp="1"/>
          </p:cNvSpPr>
          <p:nvPr>
            <p:ph type="title"/>
          </p:nvPr>
        </p:nvSpPr>
        <p:spPr>
          <a:xfrm>
            <a:off x="978250" y="1506436"/>
            <a:ext cx="7187400" cy="21081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1700" dirty="0">
                <a:solidFill>
                  <a:srgbClr val="002060"/>
                </a:solidFill>
              </a:rPr>
              <a:t>Dalam hal ini teknologi yang digunakan berupa situs berbasis website. Gambaran di mockup website kami memiliki fungsi fitur yang tidak jauh berbeda dengan aplikasi-aplikasi maupun website yang sudah ada saat ini. hanya saja pada fitur kami menyediakan layanan tes kepribadian , konsultasi online maupun offline bagi para pengguna website tersebut</a:t>
            </a:r>
            <a:endParaRPr sz="1700" dirty="0">
              <a:solidFill>
                <a:srgbClr val="002060"/>
              </a:solidFill>
            </a:endParaRPr>
          </a:p>
        </p:txBody>
      </p:sp>
      <p:grpSp>
        <p:nvGrpSpPr>
          <p:cNvPr id="2117" name="Google Shape;2117;p45"/>
          <p:cNvGrpSpPr/>
          <p:nvPr/>
        </p:nvGrpSpPr>
        <p:grpSpPr>
          <a:xfrm rot="-5400000">
            <a:off x="708496" y="3945031"/>
            <a:ext cx="1203213" cy="1193732"/>
            <a:chOff x="712817" y="4294652"/>
            <a:chExt cx="623588" cy="618674"/>
          </a:xfrm>
        </p:grpSpPr>
        <p:sp>
          <p:nvSpPr>
            <p:cNvPr id="2118" name="Google Shape;2118;p45"/>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5"/>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5"/>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5"/>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5"/>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5"/>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5"/>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5"/>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5"/>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5"/>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5"/>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5"/>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5"/>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5"/>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5"/>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5"/>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5"/>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5"/>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5"/>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5"/>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8" name="Google Shape;2138;p45"/>
          <p:cNvSpPr/>
          <p:nvPr/>
        </p:nvSpPr>
        <p:spPr>
          <a:xfrm>
            <a:off x="5" y="4364206"/>
            <a:ext cx="1552500" cy="1552500"/>
          </a:xfrm>
          <a:prstGeom prst="blockArc">
            <a:avLst>
              <a:gd name="adj1" fmla="val 10800000"/>
              <a:gd name="adj2" fmla="val 20830"/>
              <a:gd name="adj3" fmla="val 158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5"/>
          <p:cNvSpPr/>
          <p:nvPr/>
        </p:nvSpPr>
        <p:spPr>
          <a:xfrm>
            <a:off x="1626075" y="4297700"/>
            <a:ext cx="488400" cy="488400"/>
          </a:xfrm>
          <a:prstGeom prst="donut">
            <a:avLst>
              <a:gd name="adj" fmla="val 2235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0" name="Google Shape;2140;p45"/>
          <p:cNvGrpSpPr/>
          <p:nvPr/>
        </p:nvGrpSpPr>
        <p:grpSpPr>
          <a:xfrm rot="10800000">
            <a:off x="7972542" y="160321"/>
            <a:ext cx="872660" cy="1401331"/>
            <a:chOff x="4593967" y="1114738"/>
            <a:chExt cx="560439" cy="899962"/>
          </a:xfrm>
        </p:grpSpPr>
        <p:sp>
          <p:nvSpPr>
            <p:cNvPr id="2141" name="Google Shape;2141;p45"/>
            <p:cNvSpPr/>
            <p:nvPr/>
          </p:nvSpPr>
          <p:spPr>
            <a:xfrm>
              <a:off x="4729631" y="1114738"/>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45"/>
          <p:cNvGrpSpPr/>
          <p:nvPr/>
        </p:nvGrpSpPr>
        <p:grpSpPr>
          <a:xfrm rot="5400000">
            <a:off x="8353125" y="617267"/>
            <a:ext cx="793952" cy="787820"/>
            <a:chOff x="712817" y="4294652"/>
            <a:chExt cx="623588" cy="618674"/>
          </a:xfrm>
        </p:grpSpPr>
        <p:sp>
          <p:nvSpPr>
            <p:cNvPr id="2144" name="Google Shape;2144;p45"/>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5"/>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5"/>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5"/>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5"/>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5"/>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5"/>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5"/>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5"/>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5"/>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5"/>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5"/>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5"/>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5"/>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5"/>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5"/>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5"/>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5"/>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4" name="Google Shape;2164;p45"/>
          <p:cNvSpPr/>
          <p:nvPr/>
        </p:nvSpPr>
        <p:spPr>
          <a:xfrm>
            <a:off x="1231455" y="357788"/>
            <a:ext cx="450300" cy="45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5"/>
          <p:cNvSpPr/>
          <p:nvPr/>
        </p:nvSpPr>
        <p:spPr>
          <a:xfrm>
            <a:off x="8259542" y="3297770"/>
            <a:ext cx="1193700" cy="1193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5"/>
          <p:cNvSpPr/>
          <p:nvPr/>
        </p:nvSpPr>
        <p:spPr>
          <a:xfrm rot="5400000">
            <a:off x="8086064" y="4096699"/>
            <a:ext cx="689400" cy="689400"/>
          </a:xfrm>
          <a:prstGeom prst="blockArc">
            <a:avLst>
              <a:gd name="adj1" fmla="val 10800000"/>
              <a:gd name="adj2" fmla="val 20830"/>
              <a:gd name="adj3" fmla="val 15866"/>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5"/>
          <p:cNvSpPr/>
          <p:nvPr/>
        </p:nvSpPr>
        <p:spPr>
          <a:xfrm>
            <a:off x="713250" y="841675"/>
            <a:ext cx="339000" cy="339000"/>
          </a:xfrm>
          <a:prstGeom prst="donut">
            <a:avLst>
              <a:gd name="adj" fmla="val 223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5"/>
          <p:cNvSpPr/>
          <p:nvPr/>
        </p:nvSpPr>
        <p:spPr>
          <a:xfrm rot="5400000">
            <a:off x="27" y="-29"/>
            <a:ext cx="660950" cy="660989"/>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169" name="Google Shape;2169;p45"/>
          <p:cNvSpPr txBox="1"/>
          <p:nvPr/>
        </p:nvSpPr>
        <p:spPr>
          <a:xfrm>
            <a:off x="-276425" y="0"/>
            <a:ext cx="7972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600" b="1">
              <a:latin typeface="Comfortaa"/>
              <a:ea typeface="Comfortaa"/>
              <a:cs typeface="Comfortaa"/>
              <a:sym typeface="Comfortaa"/>
            </a:endParaRPr>
          </a:p>
        </p:txBody>
      </p:sp>
      <p:sp>
        <p:nvSpPr>
          <p:cNvPr id="2170" name="Google Shape;2170;p45"/>
          <p:cNvSpPr txBox="1">
            <a:spLocks noGrp="1"/>
          </p:cNvSpPr>
          <p:nvPr>
            <p:ph type="title"/>
          </p:nvPr>
        </p:nvSpPr>
        <p:spPr>
          <a:xfrm>
            <a:off x="1178775" y="808100"/>
            <a:ext cx="705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dirty="0"/>
              <a:t>Gambaran Teknologi yang digunakan</a:t>
            </a:r>
            <a:endParaRPr sz="2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15"/>
                                        </p:tgtEl>
                                        <p:attrNameLst>
                                          <p:attrName>style.visibility</p:attrName>
                                        </p:attrNameLst>
                                      </p:cBhvr>
                                      <p:to>
                                        <p:strVal val="visible"/>
                                      </p:to>
                                    </p:set>
                                    <p:animEffect transition="in" filter="fade">
                                      <p:cBhvr>
                                        <p:cTn id="7" dur="1000"/>
                                        <p:tgtEl>
                                          <p:spTgt spid="2115"/>
                                        </p:tgtEl>
                                      </p:cBhvr>
                                    </p:animEffect>
                                    <p:anim calcmode="lin" valueType="num">
                                      <p:cBhvr>
                                        <p:cTn id="8" dur="1000" fill="hold"/>
                                        <p:tgtEl>
                                          <p:spTgt spid="2115"/>
                                        </p:tgtEl>
                                        <p:attrNameLst>
                                          <p:attrName>ppt_x</p:attrName>
                                        </p:attrNameLst>
                                      </p:cBhvr>
                                      <p:tavLst>
                                        <p:tav tm="0">
                                          <p:val>
                                            <p:strVal val="#ppt_x"/>
                                          </p:val>
                                        </p:tav>
                                        <p:tav tm="100000">
                                          <p:val>
                                            <p:strVal val="#ppt_x"/>
                                          </p:val>
                                        </p:tav>
                                      </p:tavLst>
                                    </p:anim>
                                    <p:anim calcmode="lin" valueType="num">
                                      <p:cBhvr>
                                        <p:cTn id="9" dur="1000" fill="hold"/>
                                        <p:tgtEl>
                                          <p:spTgt spid="21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16"/>
                                        </p:tgtEl>
                                        <p:attrNameLst>
                                          <p:attrName>style.visibility</p:attrName>
                                        </p:attrNameLst>
                                      </p:cBhvr>
                                      <p:to>
                                        <p:strVal val="visible"/>
                                      </p:to>
                                    </p:set>
                                    <p:animEffect transition="in" filter="fade">
                                      <p:cBhvr>
                                        <p:cTn id="12" dur="1000"/>
                                        <p:tgtEl>
                                          <p:spTgt spid="2116"/>
                                        </p:tgtEl>
                                      </p:cBhvr>
                                    </p:animEffect>
                                    <p:anim calcmode="lin" valueType="num">
                                      <p:cBhvr>
                                        <p:cTn id="13" dur="1000" fill="hold"/>
                                        <p:tgtEl>
                                          <p:spTgt spid="2116"/>
                                        </p:tgtEl>
                                        <p:attrNameLst>
                                          <p:attrName>ppt_x</p:attrName>
                                        </p:attrNameLst>
                                      </p:cBhvr>
                                      <p:tavLst>
                                        <p:tav tm="0">
                                          <p:val>
                                            <p:strVal val="#ppt_x"/>
                                          </p:val>
                                        </p:tav>
                                        <p:tav tm="100000">
                                          <p:val>
                                            <p:strVal val="#ppt_x"/>
                                          </p:val>
                                        </p:tav>
                                      </p:tavLst>
                                    </p:anim>
                                    <p:anim calcmode="lin" valueType="num">
                                      <p:cBhvr>
                                        <p:cTn id="14" dur="1000" fill="hold"/>
                                        <p:tgtEl>
                                          <p:spTgt spid="21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64"/>
                                        </p:tgtEl>
                                        <p:attrNameLst>
                                          <p:attrName>style.visibility</p:attrName>
                                        </p:attrNameLst>
                                      </p:cBhvr>
                                      <p:to>
                                        <p:strVal val="visible"/>
                                      </p:to>
                                    </p:set>
                                    <p:animEffect transition="in" filter="fade">
                                      <p:cBhvr>
                                        <p:cTn id="17" dur="1000"/>
                                        <p:tgtEl>
                                          <p:spTgt spid="2164"/>
                                        </p:tgtEl>
                                      </p:cBhvr>
                                    </p:animEffect>
                                    <p:anim calcmode="lin" valueType="num">
                                      <p:cBhvr>
                                        <p:cTn id="18" dur="1000" fill="hold"/>
                                        <p:tgtEl>
                                          <p:spTgt spid="2164"/>
                                        </p:tgtEl>
                                        <p:attrNameLst>
                                          <p:attrName>ppt_x</p:attrName>
                                        </p:attrNameLst>
                                      </p:cBhvr>
                                      <p:tavLst>
                                        <p:tav tm="0">
                                          <p:val>
                                            <p:strVal val="#ppt_x"/>
                                          </p:val>
                                        </p:tav>
                                        <p:tav tm="100000">
                                          <p:val>
                                            <p:strVal val="#ppt_x"/>
                                          </p:val>
                                        </p:tav>
                                      </p:tavLst>
                                    </p:anim>
                                    <p:anim calcmode="lin" valueType="num">
                                      <p:cBhvr>
                                        <p:cTn id="19" dur="1000" fill="hold"/>
                                        <p:tgtEl>
                                          <p:spTgt spid="216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67"/>
                                        </p:tgtEl>
                                        <p:attrNameLst>
                                          <p:attrName>style.visibility</p:attrName>
                                        </p:attrNameLst>
                                      </p:cBhvr>
                                      <p:to>
                                        <p:strVal val="visible"/>
                                      </p:to>
                                    </p:set>
                                    <p:animEffect transition="in" filter="fade">
                                      <p:cBhvr>
                                        <p:cTn id="22" dur="1000"/>
                                        <p:tgtEl>
                                          <p:spTgt spid="2167"/>
                                        </p:tgtEl>
                                      </p:cBhvr>
                                    </p:animEffect>
                                    <p:anim calcmode="lin" valueType="num">
                                      <p:cBhvr>
                                        <p:cTn id="23" dur="1000" fill="hold"/>
                                        <p:tgtEl>
                                          <p:spTgt spid="2167"/>
                                        </p:tgtEl>
                                        <p:attrNameLst>
                                          <p:attrName>ppt_x</p:attrName>
                                        </p:attrNameLst>
                                      </p:cBhvr>
                                      <p:tavLst>
                                        <p:tav tm="0">
                                          <p:val>
                                            <p:strVal val="#ppt_x"/>
                                          </p:val>
                                        </p:tav>
                                        <p:tav tm="100000">
                                          <p:val>
                                            <p:strVal val="#ppt_x"/>
                                          </p:val>
                                        </p:tav>
                                      </p:tavLst>
                                    </p:anim>
                                    <p:anim calcmode="lin" valueType="num">
                                      <p:cBhvr>
                                        <p:cTn id="24" dur="1000" fill="hold"/>
                                        <p:tgtEl>
                                          <p:spTgt spid="216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70"/>
                                        </p:tgtEl>
                                        <p:attrNameLst>
                                          <p:attrName>style.visibility</p:attrName>
                                        </p:attrNameLst>
                                      </p:cBhvr>
                                      <p:to>
                                        <p:strVal val="visible"/>
                                      </p:to>
                                    </p:set>
                                    <p:animEffect transition="in" filter="fade">
                                      <p:cBhvr>
                                        <p:cTn id="27" dur="1000"/>
                                        <p:tgtEl>
                                          <p:spTgt spid="2170"/>
                                        </p:tgtEl>
                                      </p:cBhvr>
                                    </p:animEffect>
                                    <p:anim calcmode="lin" valueType="num">
                                      <p:cBhvr>
                                        <p:cTn id="28" dur="1000" fill="hold"/>
                                        <p:tgtEl>
                                          <p:spTgt spid="2170"/>
                                        </p:tgtEl>
                                        <p:attrNameLst>
                                          <p:attrName>ppt_x</p:attrName>
                                        </p:attrNameLst>
                                      </p:cBhvr>
                                      <p:tavLst>
                                        <p:tav tm="0">
                                          <p:val>
                                            <p:strVal val="#ppt_x"/>
                                          </p:val>
                                        </p:tav>
                                        <p:tav tm="100000">
                                          <p:val>
                                            <p:strVal val="#ppt_x"/>
                                          </p:val>
                                        </p:tav>
                                      </p:tavLst>
                                    </p:anim>
                                    <p:anim calcmode="lin" valueType="num">
                                      <p:cBhvr>
                                        <p:cTn id="29" dur="1000" fill="hold"/>
                                        <p:tgtEl>
                                          <p:spTgt spid="217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39"/>
                                        </p:tgtEl>
                                        <p:attrNameLst>
                                          <p:attrName>style.visibility</p:attrName>
                                        </p:attrNameLst>
                                      </p:cBhvr>
                                      <p:to>
                                        <p:strVal val="visible"/>
                                      </p:to>
                                    </p:set>
                                    <p:animEffect transition="in" filter="fade">
                                      <p:cBhvr>
                                        <p:cTn id="32" dur="1000"/>
                                        <p:tgtEl>
                                          <p:spTgt spid="2139"/>
                                        </p:tgtEl>
                                      </p:cBhvr>
                                    </p:animEffect>
                                    <p:anim calcmode="lin" valueType="num">
                                      <p:cBhvr>
                                        <p:cTn id="33" dur="1000" fill="hold"/>
                                        <p:tgtEl>
                                          <p:spTgt spid="2139"/>
                                        </p:tgtEl>
                                        <p:attrNameLst>
                                          <p:attrName>ppt_x</p:attrName>
                                        </p:attrNameLst>
                                      </p:cBhvr>
                                      <p:tavLst>
                                        <p:tav tm="0">
                                          <p:val>
                                            <p:strVal val="#ppt_x"/>
                                          </p:val>
                                        </p:tav>
                                        <p:tav tm="100000">
                                          <p:val>
                                            <p:strVal val="#ppt_x"/>
                                          </p:val>
                                        </p:tav>
                                      </p:tavLst>
                                    </p:anim>
                                    <p:anim calcmode="lin" valueType="num">
                                      <p:cBhvr>
                                        <p:cTn id="34" dur="1000" fill="hold"/>
                                        <p:tgtEl>
                                          <p:spTgt spid="21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140"/>
                                        </p:tgtEl>
                                        <p:attrNameLst>
                                          <p:attrName>style.visibility</p:attrName>
                                        </p:attrNameLst>
                                      </p:cBhvr>
                                      <p:to>
                                        <p:strVal val="visible"/>
                                      </p:to>
                                    </p:set>
                                    <p:animEffect transition="in" filter="fade">
                                      <p:cBhvr>
                                        <p:cTn id="37" dur="1000"/>
                                        <p:tgtEl>
                                          <p:spTgt spid="2140"/>
                                        </p:tgtEl>
                                      </p:cBhvr>
                                    </p:animEffect>
                                    <p:anim calcmode="lin" valueType="num">
                                      <p:cBhvr>
                                        <p:cTn id="38" dur="1000" fill="hold"/>
                                        <p:tgtEl>
                                          <p:spTgt spid="2140"/>
                                        </p:tgtEl>
                                        <p:attrNameLst>
                                          <p:attrName>ppt_x</p:attrName>
                                        </p:attrNameLst>
                                      </p:cBhvr>
                                      <p:tavLst>
                                        <p:tav tm="0">
                                          <p:val>
                                            <p:strVal val="#ppt_x"/>
                                          </p:val>
                                        </p:tav>
                                        <p:tav tm="100000">
                                          <p:val>
                                            <p:strVal val="#ppt_x"/>
                                          </p:val>
                                        </p:tav>
                                      </p:tavLst>
                                    </p:anim>
                                    <p:anim calcmode="lin" valueType="num">
                                      <p:cBhvr>
                                        <p:cTn id="39" dur="1000" fill="hold"/>
                                        <p:tgtEl>
                                          <p:spTgt spid="214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66"/>
                                        </p:tgtEl>
                                        <p:attrNameLst>
                                          <p:attrName>style.visibility</p:attrName>
                                        </p:attrNameLst>
                                      </p:cBhvr>
                                      <p:to>
                                        <p:strVal val="visible"/>
                                      </p:to>
                                    </p:set>
                                    <p:animEffect transition="in" filter="fade">
                                      <p:cBhvr>
                                        <p:cTn id="42" dur="1000"/>
                                        <p:tgtEl>
                                          <p:spTgt spid="2166"/>
                                        </p:tgtEl>
                                      </p:cBhvr>
                                    </p:animEffect>
                                    <p:anim calcmode="lin" valueType="num">
                                      <p:cBhvr>
                                        <p:cTn id="43" dur="1000" fill="hold"/>
                                        <p:tgtEl>
                                          <p:spTgt spid="2166"/>
                                        </p:tgtEl>
                                        <p:attrNameLst>
                                          <p:attrName>ppt_x</p:attrName>
                                        </p:attrNameLst>
                                      </p:cBhvr>
                                      <p:tavLst>
                                        <p:tav tm="0">
                                          <p:val>
                                            <p:strVal val="#ppt_x"/>
                                          </p:val>
                                        </p:tav>
                                        <p:tav tm="100000">
                                          <p:val>
                                            <p:strVal val="#ppt_x"/>
                                          </p:val>
                                        </p:tav>
                                      </p:tavLst>
                                    </p:anim>
                                    <p:anim calcmode="lin" valueType="num">
                                      <p:cBhvr>
                                        <p:cTn id="44" dur="1000" fill="hold"/>
                                        <p:tgtEl>
                                          <p:spTgt spid="2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5" grpId="0" animBg="1"/>
      <p:bldP spid="2116" grpId="0"/>
      <p:bldP spid="2139" grpId="0" animBg="1"/>
      <p:bldP spid="2164" grpId="0" animBg="1"/>
      <p:bldP spid="2166" grpId="0" animBg="1"/>
      <p:bldP spid="2167" grpId="0" animBg="1"/>
      <p:bldP spid="217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46"/>
          <p:cNvSpPr txBox="1">
            <a:spLocks noGrp="1"/>
          </p:cNvSpPr>
          <p:nvPr>
            <p:ph type="title" idx="4"/>
          </p:nvPr>
        </p:nvSpPr>
        <p:spPr>
          <a:xfrm>
            <a:off x="0" y="445025"/>
            <a:ext cx="8430900" cy="572700"/>
          </a:xfrm>
          <a:prstGeom prst="rect">
            <a:avLst/>
          </a:prstGeom>
        </p:spPr>
        <p:txBody>
          <a:bodyPr spcFirstLastPara="1" wrap="square" lIns="91425" tIns="91425" rIns="91425" bIns="91425" anchor="t" anchorCtr="0">
            <a:noAutofit/>
          </a:bodyPr>
          <a:lstStyle/>
          <a:p>
            <a:pPr lvl="0"/>
            <a:r>
              <a:rPr lang="en" sz="2400" dirty="0"/>
              <a:t>Software mockup </a:t>
            </a:r>
            <a:endParaRPr sz="2300" dirty="0"/>
          </a:p>
        </p:txBody>
      </p:sp>
      <p:grpSp>
        <p:nvGrpSpPr>
          <p:cNvPr id="2176" name="Google Shape;2176;p46"/>
          <p:cNvGrpSpPr/>
          <p:nvPr/>
        </p:nvGrpSpPr>
        <p:grpSpPr>
          <a:xfrm rot="-5400000">
            <a:off x="708496" y="3945031"/>
            <a:ext cx="1203213" cy="1193732"/>
            <a:chOff x="712817" y="4294652"/>
            <a:chExt cx="623588" cy="618674"/>
          </a:xfrm>
        </p:grpSpPr>
        <p:sp>
          <p:nvSpPr>
            <p:cNvPr id="2177" name="Google Shape;2177;p46"/>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6"/>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6"/>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6"/>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6"/>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6"/>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6"/>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6"/>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6"/>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6"/>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6"/>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6"/>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6"/>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6"/>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6"/>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6"/>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6"/>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6"/>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6"/>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6"/>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7" name="Google Shape;2197;p46"/>
          <p:cNvSpPr/>
          <p:nvPr/>
        </p:nvSpPr>
        <p:spPr>
          <a:xfrm>
            <a:off x="5" y="4364206"/>
            <a:ext cx="1552500" cy="1552500"/>
          </a:xfrm>
          <a:prstGeom prst="blockArc">
            <a:avLst>
              <a:gd name="adj1" fmla="val 10800000"/>
              <a:gd name="adj2" fmla="val 20830"/>
              <a:gd name="adj3" fmla="val 158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1626075" y="4297700"/>
            <a:ext cx="488400" cy="488400"/>
          </a:xfrm>
          <a:prstGeom prst="donut">
            <a:avLst>
              <a:gd name="adj" fmla="val 2235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9" name="Google Shape;2199;p46"/>
          <p:cNvGrpSpPr/>
          <p:nvPr/>
        </p:nvGrpSpPr>
        <p:grpSpPr>
          <a:xfrm rot="10800000">
            <a:off x="7994442" y="93796"/>
            <a:ext cx="872660" cy="1401331"/>
            <a:chOff x="4593967" y="1114738"/>
            <a:chExt cx="560439" cy="899962"/>
          </a:xfrm>
        </p:grpSpPr>
        <p:sp>
          <p:nvSpPr>
            <p:cNvPr id="2200" name="Google Shape;2200;p46"/>
            <p:cNvSpPr/>
            <p:nvPr/>
          </p:nvSpPr>
          <p:spPr>
            <a:xfrm>
              <a:off x="4729631" y="1114738"/>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46"/>
          <p:cNvGrpSpPr/>
          <p:nvPr/>
        </p:nvGrpSpPr>
        <p:grpSpPr>
          <a:xfrm rot="5400000">
            <a:off x="8353125" y="617267"/>
            <a:ext cx="793952" cy="787820"/>
            <a:chOff x="712817" y="4294652"/>
            <a:chExt cx="623588" cy="618674"/>
          </a:xfrm>
        </p:grpSpPr>
        <p:sp>
          <p:nvSpPr>
            <p:cNvPr id="2203" name="Google Shape;2203;p46"/>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6"/>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6"/>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6"/>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6"/>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6"/>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6"/>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6"/>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46"/>
          <p:cNvSpPr/>
          <p:nvPr/>
        </p:nvSpPr>
        <p:spPr>
          <a:xfrm rot="5400000">
            <a:off x="8086064" y="4096699"/>
            <a:ext cx="689400" cy="689400"/>
          </a:xfrm>
          <a:prstGeom prst="blockArc">
            <a:avLst>
              <a:gd name="adj1" fmla="val 10800000"/>
              <a:gd name="adj2" fmla="val 20830"/>
              <a:gd name="adj3" fmla="val 1586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6"/>
          <p:cNvSpPr/>
          <p:nvPr/>
        </p:nvSpPr>
        <p:spPr>
          <a:xfrm rot="5400000">
            <a:off x="27" y="-29"/>
            <a:ext cx="660950" cy="660989"/>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9" y="1011378"/>
            <a:ext cx="1275566" cy="138363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84" y="2634009"/>
            <a:ext cx="1290184" cy="91746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22" y="3791440"/>
            <a:ext cx="1307481" cy="9297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882" y="1024217"/>
            <a:ext cx="1241770" cy="156601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8472" y="1024217"/>
            <a:ext cx="1416961" cy="2834906"/>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5086" y="1052952"/>
            <a:ext cx="1181662" cy="3979082"/>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0013" y="1024217"/>
            <a:ext cx="1336498" cy="3595551"/>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75"/>
                                        </p:tgtEl>
                                        <p:attrNameLst>
                                          <p:attrName>style.visibility</p:attrName>
                                        </p:attrNameLst>
                                      </p:cBhvr>
                                      <p:to>
                                        <p:strVal val="visible"/>
                                      </p:to>
                                    </p:set>
                                    <p:anim calcmode="lin" valueType="num">
                                      <p:cBhvr additive="base">
                                        <p:cTn id="7" dur="500" fill="hold"/>
                                        <p:tgtEl>
                                          <p:spTgt spid="2175"/>
                                        </p:tgtEl>
                                        <p:attrNameLst>
                                          <p:attrName>ppt_x</p:attrName>
                                        </p:attrNameLst>
                                      </p:cBhvr>
                                      <p:tavLst>
                                        <p:tav tm="0">
                                          <p:val>
                                            <p:strVal val="#ppt_x"/>
                                          </p:val>
                                        </p:tav>
                                        <p:tav tm="100000">
                                          <p:val>
                                            <p:strVal val="#ppt_x"/>
                                          </p:val>
                                        </p:tav>
                                      </p:tavLst>
                                    </p:anim>
                                    <p:anim calcmode="lin" valueType="num">
                                      <p:cBhvr additive="base">
                                        <p:cTn id="8" dur="500" fill="hold"/>
                                        <p:tgtEl>
                                          <p:spTgt spid="217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76"/>
                                        </p:tgtEl>
                                        <p:attrNameLst>
                                          <p:attrName>style.visibility</p:attrName>
                                        </p:attrNameLst>
                                      </p:cBhvr>
                                      <p:to>
                                        <p:strVal val="visible"/>
                                      </p:to>
                                    </p:set>
                                    <p:anim calcmode="lin" valueType="num">
                                      <p:cBhvr additive="base">
                                        <p:cTn id="11" dur="500" fill="hold"/>
                                        <p:tgtEl>
                                          <p:spTgt spid="2176"/>
                                        </p:tgtEl>
                                        <p:attrNameLst>
                                          <p:attrName>ppt_x</p:attrName>
                                        </p:attrNameLst>
                                      </p:cBhvr>
                                      <p:tavLst>
                                        <p:tav tm="0">
                                          <p:val>
                                            <p:strVal val="#ppt_x"/>
                                          </p:val>
                                        </p:tav>
                                        <p:tav tm="100000">
                                          <p:val>
                                            <p:strVal val="#ppt_x"/>
                                          </p:val>
                                        </p:tav>
                                      </p:tavLst>
                                    </p:anim>
                                    <p:anim calcmode="lin" valueType="num">
                                      <p:cBhvr additive="base">
                                        <p:cTn id="12" dur="500" fill="hold"/>
                                        <p:tgtEl>
                                          <p:spTgt spid="217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98"/>
                                        </p:tgtEl>
                                        <p:attrNameLst>
                                          <p:attrName>style.visibility</p:attrName>
                                        </p:attrNameLst>
                                      </p:cBhvr>
                                      <p:to>
                                        <p:strVal val="visible"/>
                                      </p:to>
                                    </p:set>
                                    <p:anim calcmode="lin" valueType="num">
                                      <p:cBhvr additive="base">
                                        <p:cTn id="15" dur="500" fill="hold"/>
                                        <p:tgtEl>
                                          <p:spTgt spid="2198"/>
                                        </p:tgtEl>
                                        <p:attrNameLst>
                                          <p:attrName>ppt_x</p:attrName>
                                        </p:attrNameLst>
                                      </p:cBhvr>
                                      <p:tavLst>
                                        <p:tav tm="0">
                                          <p:val>
                                            <p:strVal val="#ppt_x"/>
                                          </p:val>
                                        </p:tav>
                                        <p:tav tm="100000">
                                          <p:val>
                                            <p:strVal val="#ppt_x"/>
                                          </p:val>
                                        </p:tav>
                                      </p:tavLst>
                                    </p:anim>
                                    <p:anim calcmode="lin" valueType="num">
                                      <p:cBhvr additive="base">
                                        <p:cTn id="16" dur="500" fill="hold"/>
                                        <p:tgtEl>
                                          <p:spTgt spid="219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23"/>
                                        </p:tgtEl>
                                        <p:attrNameLst>
                                          <p:attrName>style.visibility</p:attrName>
                                        </p:attrNameLst>
                                      </p:cBhvr>
                                      <p:to>
                                        <p:strVal val="visible"/>
                                      </p:to>
                                    </p:set>
                                    <p:anim calcmode="lin" valueType="num">
                                      <p:cBhvr additive="base">
                                        <p:cTn id="19" dur="500" fill="hold"/>
                                        <p:tgtEl>
                                          <p:spTgt spid="2223"/>
                                        </p:tgtEl>
                                        <p:attrNameLst>
                                          <p:attrName>ppt_x</p:attrName>
                                        </p:attrNameLst>
                                      </p:cBhvr>
                                      <p:tavLst>
                                        <p:tav tm="0">
                                          <p:val>
                                            <p:strVal val="#ppt_x"/>
                                          </p:val>
                                        </p:tav>
                                        <p:tav tm="100000">
                                          <p:val>
                                            <p:strVal val="#ppt_x"/>
                                          </p:val>
                                        </p:tav>
                                      </p:tavLst>
                                    </p:anim>
                                    <p:anim calcmode="lin" valueType="num">
                                      <p:cBhvr additive="base">
                                        <p:cTn id="20" dur="500" fill="hold"/>
                                        <p:tgtEl>
                                          <p:spTgt spid="22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5" grpId="0"/>
      <p:bldP spid="2198" grpId="0" animBg="1"/>
      <p:bldP spid="22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1" name="Google Shape;2421;p51"/>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FLOWCHART</a:t>
            </a:r>
            <a:endParaRPr dirty="0"/>
          </a:p>
        </p:txBody>
      </p:sp>
      <p:grpSp>
        <p:nvGrpSpPr>
          <p:cNvPr id="2422" name="Google Shape;2422;p51"/>
          <p:cNvGrpSpPr/>
          <p:nvPr/>
        </p:nvGrpSpPr>
        <p:grpSpPr>
          <a:xfrm>
            <a:off x="7833601" y="310596"/>
            <a:ext cx="872660" cy="1401331"/>
            <a:chOff x="4593967" y="1114738"/>
            <a:chExt cx="560439" cy="899962"/>
          </a:xfrm>
        </p:grpSpPr>
        <p:sp>
          <p:nvSpPr>
            <p:cNvPr id="2423" name="Google Shape;2423;p51"/>
            <p:cNvSpPr/>
            <p:nvPr/>
          </p:nvSpPr>
          <p:spPr>
            <a:xfrm>
              <a:off x="4729631" y="1114738"/>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5" name="Google Shape;2425;p51"/>
          <p:cNvGrpSpPr/>
          <p:nvPr/>
        </p:nvGrpSpPr>
        <p:grpSpPr>
          <a:xfrm rot="-5400000">
            <a:off x="7531725" y="467162"/>
            <a:ext cx="793952" cy="787820"/>
            <a:chOff x="712817" y="4294652"/>
            <a:chExt cx="623588" cy="618674"/>
          </a:xfrm>
        </p:grpSpPr>
        <p:sp>
          <p:nvSpPr>
            <p:cNvPr id="2426" name="Google Shape;2426;p51"/>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1"/>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1"/>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1"/>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1"/>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1"/>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1"/>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1"/>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1"/>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1"/>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1"/>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1"/>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1"/>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1"/>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1"/>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1"/>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1"/>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1"/>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1"/>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1"/>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51"/>
          <p:cNvGrpSpPr/>
          <p:nvPr/>
        </p:nvGrpSpPr>
        <p:grpSpPr>
          <a:xfrm rot="-5400000">
            <a:off x="708496" y="3945031"/>
            <a:ext cx="1203213" cy="1193732"/>
            <a:chOff x="712817" y="4294652"/>
            <a:chExt cx="623588" cy="618674"/>
          </a:xfrm>
        </p:grpSpPr>
        <p:sp>
          <p:nvSpPr>
            <p:cNvPr id="2447" name="Google Shape;2447;p51"/>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1"/>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1"/>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1"/>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1"/>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1"/>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1"/>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1"/>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1"/>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1"/>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1"/>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1"/>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1"/>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1"/>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1"/>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1"/>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1"/>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1"/>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1"/>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1"/>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7" name="Google Shape;2467;p51"/>
          <p:cNvSpPr/>
          <p:nvPr/>
        </p:nvSpPr>
        <p:spPr>
          <a:xfrm>
            <a:off x="5" y="4364206"/>
            <a:ext cx="1552500" cy="1552500"/>
          </a:xfrm>
          <a:prstGeom prst="blockArc">
            <a:avLst>
              <a:gd name="adj1" fmla="val 10800000"/>
              <a:gd name="adj2" fmla="val 20830"/>
              <a:gd name="adj3" fmla="val 158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1"/>
          <p:cNvSpPr/>
          <p:nvPr/>
        </p:nvSpPr>
        <p:spPr>
          <a:xfrm>
            <a:off x="1626075" y="4297700"/>
            <a:ext cx="488400" cy="488400"/>
          </a:xfrm>
          <a:prstGeom prst="donut">
            <a:avLst>
              <a:gd name="adj" fmla="val 2235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C:\Users\labkom\Downloads\fc pm.drawi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14" y="1085010"/>
            <a:ext cx="3842078" cy="39230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46"/>
                                        </p:tgtEl>
                                        <p:attrNameLst>
                                          <p:attrName>style.visibility</p:attrName>
                                        </p:attrNameLst>
                                      </p:cBhvr>
                                      <p:to>
                                        <p:strVal val="visible"/>
                                      </p:to>
                                    </p:set>
                                    <p:anim calcmode="lin" valueType="num">
                                      <p:cBhvr additive="base">
                                        <p:cTn id="7" dur="500" fill="hold"/>
                                        <p:tgtEl>
                                          <p:spTgt spid="2446"/>
                                        </p:tgtEl>
                                        <p:attrNameLst>
                                          <p:attrName>ppt_x</p:attrName>
                                        </p:attrNameLst>
                                      </p:cBhvr>
                                      <p:tavLst>
                                        <p:tav tm="0">
                                          <p:val>
                                            <p:strVal val="#ppt_x"/>
                                          </p:val>
                                        </p:tav>
                                        <p:tav tm="100000">
                                          <p:val>
                                            <p:strVal val="#ppt_x"/>
                                          </p:val>
                                        </p:tav>
                                      </p:tavLst>
                                    </p:anim>
                                    <p:anim calcmode="lin" valueType="num">
                                      <p:cBhvr additive="base">
                                        <p:cTn id="8" dur="500" fill="hold"/>
                                        <p:tgtEl>
                                          <p:spTgt spid="24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68"/>
                                        </p:tgtEl>
                                        <p:attrNameLst>
                                          <p:attrName>style.visibility</p:attrName>
                                        </p:attrNameLst>
                                      </p:cBhvr>
                                      <p:to>
                                        <p:strVal val="visible"/>
                                      </p:to>
                                    </p:set>
                                    <p:anim calcmode="lin" valueType="num">
                                      <p:cBhvr additive="base">
                                        <p:cTn id="11" dur="500" fill="hold"/>
                                        <p:tgtEl>
                                          <p:spTgt spid="2468"/>
                                        </p:tgtEl>
                                        <p:attrNameLst>
                                          <p:attrName>ppt_x</p:attrName>
                                        </p:attrNameLst>
                                      </p:cBhvr>
                                      <p:tavLst>
                                        <p:tav tm="0">
                                          <p:val>
                                            <p:strVal val="#ppt_x"/>
                                          </p:val>
                                        </p:tav>
                                        <p:tav tm="100000">
                                          <p:val>
                                            <p:strVal val="#ppt_x"/>
                                          </p:val>
                                        </p:tav>
                                      </p:tavLst>
                                    </p:anim>
                                    <p:anim calcmode="lin" valueType="num">
                                      <p:cBhvr additive="base">
                                        <p:cTn id="12" dur="500" fill="hold"/>
                                        <p:tgtEl>
                                          <p:spTgt spid="246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ppt_x"/>
                                          </p:val>
                                        </p:tav>
                                        <p:tav tm="100000">
                                          <p:val>
                                            <p:strVal val="#ppt_x"/>
                                          </p:val>
                                        </p:tav>
                                      </p:tavLst>
                                    </p:anim>
                                    <p:anim calcmode="lin" valueType="num">
                                      <p:cBhvr additive="base">
                                        <p:cTn id="1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49"/>
          <p:cNvSpPr txBox="1">
            <a:spLocks noGrp="1"/>
          </p:cNvSpPr>
          <p:nvPr>
            <p:ph type="title"/>
          </p:nvPr>
        </p:nvSpPr>
        <p:spPr>
          <a:xfrm>
            <a:off x="1386913" y="736975"/>
            <a:ext cx="42042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grpSp>
        <p:nvGrpSpPr>
          <p:cNvPr id="2312" name="Google Shape;2312;p49"/>
          <p:cNvGrpSpPr/>
          <p:nvPr/>
        </p:nvGrpSpPr>
        <p:grpSpPr>
          <a:xfrm>
            <a:off x="6359934" y="-133348"/>
            <a:ext cx="1131524" cy="5410229"/>
            <a:chOff x="6487400" y="1091050"/>
            <a:chExt cx="430450" cy="2254450"/>
          </a:xfrm>
        </p:grpSpPr>
        <p:sp>
          <p:nvSpPr>
            <p:cNvPr id="2313" name="Google Shape;2313;p49"/>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14" name="Google Shape;2314;p49"/>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15" name="Google Shape;2315;p49"/>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16" name="Google Shape;2316;p49"/>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17" name="Google Shape;2317;p49"/>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18" name="Google Shape;2318;p49"/>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19" name="Google Shape;2319;p49"/>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0" name="Google Shape;2320;p49"/>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1" name="Google Shape;2321;p49"/>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2" name="Google Shape;2322;p49"/>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3" name="Google Shape;2323;p49"/>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4" name="Google Shape;2324;p49"/>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5" name="Google Shape;2325;p49"/>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6" name="Google Shape;2326;p49"/>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7" name="Google Shape;2327;p49"/>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8" name="Google Shape;2328;p49"/>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29" name="Google Shape;2329;p49"/>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30" name="Google Shape;2330;p49"/>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31" name="Google Shape;2331;p49"/>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32" name="Google Shape;2332;p49"/>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33" name="Google Shape;2333;p49"/>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34" name="Google Shape;2334;p49"/>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335" name="Google Shape;2335;p49"/>
          <p:cNvSpPr/>
          <p:nvPr/>
        </p:nvSpPr>
        <p:spPr>
          <a:xfrm>
            <a:off x="6836635" y="1487584"/>
            <a:ext cx="1397100" cy="1397100"/>
          </a:xfrm>
          <a:prstGeom prst="blockArc">
            <a:avLst>
              <a:gd name="adj1" fmla="val 10800000"/>
              <a:gd name="adj2" fmla="val 20830"/>
              <a:gd name="adj3" fmla="val 1586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9"/>
          <p:cNvSpPr/>
          <p:nvPr/>
        </p:nvSpPr>
        <p:spPr>
          <a:xfrm>
            <a:off x="6104550" y="4359800"/>
            <a:ext cx="488400" cy="488400"/>
          </a:xfrm>
          <a:prstGeom prst="donut">
            <a:avLst>
              <a:gd name="adj" fmla="val 22354"/>
            </a:avLst>
          </a:prstGeom>
          <a:solidFill>
            <a:srgbClr val="F3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49"/>
          <p:cNvGrpSpPr/>
          <p:nvPr/>
        </p:nvGrpSpPr>
        <p:grpSpPr>
          <a:xfrm>
            <a:off x="303501" y="210996"/>
            <a:ext cx="872660" cy="1401331"/>
            <a:chOff x="4593967" y="1114738"/>
            <a:chExt cx="560439" cy="899962"/>
          </a:xfrm>
        </p:grpSpPr>
        <p:sp>
          <p:nvSpPr>
            <p:cNvPr id="2338" name="Google Shape;2338;p49"/>
            <p:cNvSpPr/>
            <p:nvPr/>
          </p:nvSpPr>
          <p:spPr>
            <a:xfrm>
              <a:off x="4729631" y="1114738"/>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9"/>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49"/>
          <p:cNvGrpSpPr/>
          <p:nvPr/>
        </p:nvGrpSpPr>
        <p:grpSpPr>
          <a:xfrm rot="-5400000">
            <a:off x="1625" y="367562"/>
            <a:ext cx="793952" cy="787820"/>
            <a:chOff x="712817" y="4294652"/>
            <a:chExt cx="623588" cy="618674"/>
          </a:xfrm>
        </p:grpSpPr>
        <p:sp>
          <p:nvSpPr>
            <p:cNvPr id="2341" name="Google Shape;2341;p49"/>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9"/>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9"/>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9"/>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9"/>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9"/>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9"/>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9"/>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9"/>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9"/>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9"/>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9"/>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9"/>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2115;p45">
            <a:extLst>
              <a:ext uri="{FF2B5EF4-FFF2-40B4-BE49-F238E27FC236}">
                <a16:creationId xmlns:a16="http://schemas.microsoft.com/office/drawing/2014/main" id="{242771F1-9C07-4B00-8435-83D78C708F87}"/>
              </a:ext>
            </a:extLst>
          </p:cNvPr>
          <p:cNvSpPr/>
          <p:nvPr/>
        </p:nvSpPr>
        <p:spPr>
          <a:xfrm>
            <a:off x="-73664" y="3437820"/>
            <a:ext cx="9207412" cy="784691"/>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accent6">
                    <a:lumMod val="50000"/>
                  </a:schemeClr>
                </a:solidFill>
              </a:rPr>
              <a:t>TIM PM</a:t>
            </a:r>
            <a:endParaRPr sz="3200" dirty="0">
              <a:solidFill>
                <a:schemeClr val="accent6">
                  <a:lumMod val="50000"/>
                </a:schemeClr>
              </a:solidFill>
            </a:endParaRPr>
          </a:p>
        </p:txBody>
      </p:sp>
      <p:pic>
        <p:nvPicPr>
          <p:cNvPr id="67" name="Google Shape;2508;p54">
            <a:extLst>
              <a:ext uri="{FF2B5EF4-FFF2-40B4-BE49-F238E27FC236}">
                <a16:creationId xmlns:a16="http://schemas.microsoft.com/office/drawing/2014/main" id="{A7475C6F-493B-48EC-97D1-483C38EC5164}"/>
              </a:ext>
            </a:extLst>
          </p:cNvPr>
          <p:cNvPicPr preferRelativeResize="0"/>
          <p:nvPr/>
        </p:nvPicPr>
        <p:blipFill rotWithShape="1">
          <a:blip r:embed="rId3">
            <a:alphaModFix/>
          </a:blip>
          <a:srcRect/>
          <a:stretch/>
        </p:blipFill>
        <p:spPr>
          <a:xfrm>
            <a:off x="2784067" y="1854772"/>
            <a:ext cx="1340595" cy="1340603"/>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01"/>
                                        </p:tgtEl>
                                        <p:attrNameLst>
                                          <p:attrName>style.visibility</p:attrName>
                                        </p:attrNameLst>
                                      </p:cBhvr>
                                      <p:to>
                                        <p:strVal val="visible"/>
                                      </p:to>
                                    </p:set>
                                    <p:anim calcmode="lin" valueType="num">
                                      <p:cBhvr additive="base">
                                        <p:cTn id="11" dur="500" fill="hold"/>
                                        <p:tgtEl>
                                          <p:spTgt spid="2301"/>
                                        </p:tgtEl>
                                        <p:attrNameLst>
                                          <p:attrName>ppt_x</p:attrName>
                                        </p:attrNameLst>
                                      </p:cBhvr>
                                      <p:tavLst>
                                        <p:tav tm="0">
                                          <p:val>
                                            <p:strVal val="#ppt_x"/>
                                          </p:val>
                                        </p:tav>
                                        <p:tav tm="100000">
                                          <p:val>
                                            <p:strVal val="#ppt_x"/>
                                          </p:val>
                                        </p:tav>
                                      </p:tavLst>
                                    </p:anim>
                                    <p:anim calcmode="lin" valueType="num">
                                      <p:cBhvr additive="base">
                                        <p:cTn id="12" dur="500" fill="hold"/>
                                        <p:tgtEl>
                                          <p:spTgt spid="230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35"/>
                                        </p:tgtEl>
                                        <p:attrNameLst>
                                          <p:attrName>style.visibility</p:attrName>
                                        </p:attrNameLst>
                                      </p:cBhvr>
                                      <p:to>
                                        <p:strVal val="visible"/>
                                      </p:to>
                                    </p:set>
                                    <p:anim calcmode="lin" valueType="num">
                                      <p:cBhvr additive="base">
                                        <p:cTn id="15" dur="500" fill="hold"/>
                                        <p:tgtEl>
                                          <p:spTgt spid="2335"/>
                                        </p:tgtEl>
                                        <p:attrNameLst>
                                          <p:attrName>ppt_x</p:attrName>
                                        </p:attrNameLst>
                                      </p:cBhvr>
                                      <p:tavLst>
                                        <p:tav tm="0">
                                          <p:val>
                                            <p:strVal val="#ppt_x"/>
                                          </p:val>
                                        </p:tav>
                                        <p:tav tm="100000">
                                          <p:val>
                                            <p:strVal val="#ppt_x"/>
                                          </p:val>
                                        </p:tav>
                                      </p:tavLst>
                                    </p:anim>
                                    <p:anim calcmode="lin" valueType="num">
                                      <p:cBhvr additive="base">
                                        <p:cTn id="16" dur="500" fill="hold"/>
                                        <p:tgtEl>
                                          <p:spTgt spid="23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36"/>
                                        </p:tgtEl>
                                        <p:attrNameLst>
                                          <p:attrName>style.visibility</p:attrName>
                                        </p:attrNameLst>
                                      </p:cBhvr>
                                      <p:to>
                                        <p:strVal val="visible"/>
                                      </p:to>
                                    </p:set>
                                    <p:anim calcmode="lin" valueType="num">
                                      <p:cBhvr additive="base">
                                        <p:cTn id="19" dur="500" fill="hold"/>
                                        <p:tgtEl>
                                          <p:spTgt spid="2336"/>
                                        </p:tgtEl>
                                        <p:attrNameLst>
                                          <p:attrName>ppt_x</p:attrName>
                                        </p:attrNameLst>
                                      </p:cBhvr>
                                      <p:tavLst>
                                        <p:tav tm="0">
                                          <p:val>
                                            <p:strVal val="#ppt_x"/>
                                          </p:val>
                                        </p:tav>
                                        <p:tav tm="100000">
                                          <p:val>
                                            <p:strVal val="#ppt_x"/>
                                          </p:val>
                                        </p:tav>
                                      </p:tavLst>
                                    </p:anim>
                                    <p:anim calcmode="lin" valueType="num">
                                      <p:cBhvr additive="base">
                                        <p:cTn id="20" dur="500" fill="hold"/>
                                        <p:tgtEl>
                                          <p:spTgt spid="233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40"/>
                                        </p:tgtEl>
                                        <p:attrNameLst>
                                          <p:attrName>style.visibility</p:attrName>
                                        </p:attrNameLst>
                                      </p:cBhvr>
                                      <p:to>
                                        <p:strVal val="visible"/>
                                      </p:to>
                                    </p:set>
                                    <p:anim calcmode="lin" valueType="num">
                                      <p:cBhvr additive="base">
                                        <p:cTn id="23" dur="500" fill="hold"/>
                                        <p:tgtEl>
                                          <p:spTgt spid="2340"/>
                                        </p:tgtEl>
                                        <p:attrNameLst>
                                          <p:attrName>ppt_x</p:attrName>
                                        </p:attrNameLst>
                                      </p:cBhvr>
                                      <p:tavLst>
                                        <p:tav tm="0">
                                          <p:val>
                                            <p:strVal val="#ppt_x"/>
                                          </p:val>
                                        </p:tav>
                                        <p:tav tm="100000">
                                          <p:val>
                                            <p:strVal val="#ppt_x"/>
                                          </p:val>
                                        </p:tav>
                                      </p:tavLst>
                                    </p:anim>
                                    <p:anim calcmode="lin" valueType="num">
                                      <p:cBhvr additive="base">
                                        <p:cTn id="24" dur="500" fill="hold"/>
                                        <p:tgtEl>
                                          <p:spTgt spid="234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ppt_x"/>
                                          </p:val>
                                        </p:tav>
                                        <p:tav tm="100000">
                                          <p:val>
                                            <p:strVal val="#ppt_x"/>
                                          </p:val>
                                        </p:tav>
                                      </p:tavLst>
                                    </p:anim>
                                    <p:anim calcmode="lin" valueType="num">
                                      <p:cBhvr additive="base">
                                        <p:cTn id="2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1" grpId="0"/>
      <p:bldP spid="2335" grpId="0" animBg="1"/>
      <p:bldP spid="2336" grpId="0" animBg="1"/>
      <p:bldP spid="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txBox="1">
            <a:spLocks noGrp="1"/>
          </p:cNvSpPr>
          <p:nvPr>
            <p:ph type="title"/>
          </p:nvPr>
        </p:nvSpPr>
        <p:spPr>
          <a:xfrm>
            <a:off x="713250" y="48513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 PM</a:t>
            </a:r>
            <a:endParaRPr/>
          </a:p>
        </p:txBody>
      </p:sp>
      <p:sp>
        <p:nvSpPr>
          <p:cNvPr id="342" name="Google Shape;342;p28"/>
          <p:cNvSpPr txBox="1">
            <a:spLocks noGrp="1"/>
          </p:cNvSpPr>
          <p:nvPr>
            <p:ph type="body" idx="1"/>
          </p:nvPr>
        </p:nvSpPr>
        <p:spPr>
          <a:xfrm>
            <a:off x="713262" y="1202000"/>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dirty="0">
              <a:solidFill>
                <a:schemeClr val="accent4"/>
              </a:solidFill>
            </a:endParaRPr>
          </a:p>
          <a:p>
            <a:pPr marL="0" lvl="0" indent="0" algn="l" rtl="0">
              <a:spcBef>
                <a:spcPts val="0"/>
              </a:spcBef>
              <a:spcAft>
                <a:spcPts val="0"/>
              </a:spcAft>
              <a:buNone/>
            </a:pPr>
            <a:endParaRPr sz="1700" dirty="0">
              <a:solidFill>
                <a:schemeClr val="accent4"/>
              </a:solidFill>
            </a:endParaRPr>
          </a:p>
          <a:p>
            <a:pPr marL="0" lvl="0" indent="0" algn="l" rtl="0">
              <a:spcBef>
                <a:spcPts val="0"/>
              </a:spcBef>
              <a:spcAft>
                <a:spcPts val="0"/>
              </a:spcAft>
              <a:buNone/>
            </a:pPr>
            <a:endParaRPr sz="1700" dirty="0">
              <a:solidFill>
                <a:schemeClr val="accent4"/>
              </a:solidFill>
            </a:endParaRPr>
          </a:p>
          <a:p>
            <a:pPr marL="0" lvl="0" indent="0" algn="l" rtl="0">
              <a:spcBef>
                <a:spcPts val="0"/>
              </a:spcBef>
              <a:spcAft>
                <a:spcPts val="0"/>
              </a:spcAft>
              <a:buNone/>
            </a:pPr>
            <a:endParaRPr sz="1700" dirty="0">
              <a:solidFill>
                <a:schemeClr val="accent4"/>
              </a:solidFill>
            </a:endParaRPr>
          </a:p>
          <a:p>
            <a:pPr marL="0" lvl="0" indent="0" algn="l" rtl="0">
              <a:spcBef>
                <a:spcPts val="0"/>
              </a:spcBef>
              <a:spcAft>
                <a:spcPts val="0"/>
              </a:spcAft>
              <a:buNone/>
            </a:pPr>
            <a:endParaRPr sz="1700" dirty="0">
              <a:solidFill>
                <a:schemeClr val="accent4"/>
              </a:solidFill>
            </a:endParaRPr>
          </a:p>
          <a:p>
            <a:pPr marL="0" lvl="0" indent="0" algn="l" rtl="0">
              <a:spcBef>
                <a:spcPts val="0"/>
              </a:spcBef>
              <a:spcAft>
                <a:spcPts val="0"/>
              </a:spcAft>
              <a:buNone/>
            </a:pPr>
            <a:endParaRPr sz="1700" dirty="0">
              <a:solidFill>
                <a:schemeClr val="accent4"/>
              </a:solidFill>
            </a:endParaRPr>
          </a:p>
          <a:p>
            <a:pPr marL="0" lvl="0" indent="0" algn="l" rtl="0">
              <a:spcBef>
                <a:spcPts val="0"/>
              </a:spcBef>
              <a:spcAft>
                <a:spcPts val="0"/>
              </a:spcAft>
              <a:buNone/>
            </a:pPr>
            <a:endParaRPr sz="1300" dirty="0">
              <a:solidFill>
                <a:schemeClr val="accent4"/>
              </a:solidFill>
            </a:endParaRPr>
          </a:p>
          <a:p>
            <a:pPr marL="0" lvl="0" indent="0" algn="just" rtl="0">
              <a:spcBef>
                <a:spcPts val="0"/>
              </a:spcBef>
              <a:spcAft>
                <a:spcPts val="0"/>
              </a:spcAft>
              <a:buNone/>
            </a:pPr>
            <a:r>
              <a:rPr lang="en" sz="1300" dirty="0">
                <a:solidFill>
                  <a:schemeClr val="accent4"/>
                </a:solidFill>
              </a:rPr>
              <a:t>Nama 	 : Masbina Ajeng  L	Nama : Ika Mentari		Nama : Ayu Kusmawati</a:t>
            </a:r>
            <a:endParaRPr sz="1300" dirty="0">
              <a:solidFill>
                <a:schemeClr val="accent4"/>
              </a:solidFill>
            </a:endParaRPr>
          </a:p>
          <a:p>
            <a:pPr marL="0" lvl="0" indent="0" algn="just" rtl="0">
              <a:spcBef>
                <a:spcPts val="0"/>
              </a:spcBef>
              <a:spcAft>
                <a:spcPts val="0"/>
              </a:spcAft>
              <a:buNone/>
            </a:pPr>
            <a:r>
              <a:rPr lang="en" sz="1300" dirty="0">
                <a:solidFill>
                  <a:schemeClr val="accent4"/>
                </a:solidFill>
              </a:rPr>
              <a:t>Nim 	 : 193200054	Nim    : 203200105		Nim    : 203200106</a:t>
            </a:r>
            <a:endParaRPr sz="1300" dirty="0">
              <a:solidFill>
                <a:schemeClr val="accent4"/>
              </a:solidFill>
            </a:endParaRPr>
          </a:p>
          <a:p>
            <a:pPr marL="0" lvl="0" indent="0" algn="just" rtl="0">
              <a:spcBef>
                <a:spcPts val="0"/>
              </a:spcBef>
              <a:spcAft>
                <a:spcPts val="0"/>
              </a:spcAft>
              <a:buNone/>
            </a:pPr>
            <a:r>
              <a:rPr lang="en" sz="1300" dirty="0">
                <a:solidFill>
                  <a:schemeClr val="accent4"/>
                </a:solidFill>
              </a:rPr>
              <a:t>Prodi	 : Informatika	Prodi  : Informatika		Prodi  : Informatika		</a:t>
            </a:r>
            <a:endParaRPr sz="1300" dirty="0">
              <a:solidFill>
                <a:schemeClr val="accent4"/>
              </a:solidFill>
            </a:endParaRPr>
          </a:p>
        </p:txBody>
      </p:sp>
      <p:grpSp>
        <p:nvGrpSpPr>
          <p:cNvPr id="343" name="Google Shape;343;p28"/>
          <p:cNvGrpSpPr/>
          <p:nvPr/>
        </p:nvGrpSpPr>
        <p:grpSpPr>
          <a:xfrm flipH="1">
            <a:off x="-16891" y="4762541"/>
            <a:ext cx="3821581" cy="1485355"/>
            <a:chOff x="1631450" y="1329750"/>
            <a:chExt cx="1601400" cy="622425"/>
          </a:xfrm>
        </p:grpSpPr>
        <p:sp>
          <p:nvSpPr>
            <p:cNvPr id="344" name="Google Shape;344;p28"/>
            <p:cNvSpPr/>
            <p:nvPr/>
          </p:nvSpPr>
          <p:spPr>
            <a:xfrm>
              <a:off x="16314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1674000" y="1330050"/>
              <a:ext cx="622125" cy="622125"/>
            </a:xfrm>
            <a:custGeom>
              <a:avLst/>
              <a:gdLst/>
              <a:ahLst/>
              <a:cxnLst/>
              <a:rect l="l" t="t" r="r" b="b"/>
              <a:pathLst>
                <a:path w="24885" h="24885" extrusionOk="0">
                  <a:moveTo>
                    <a:pt x="24778" y="1"/>
                  </a:moveTo>
                  <a:lnTo>
                    <a:pt x="1" y="24778"/>
                  </a:lnTo>
                  <a:lnTo>
                    <a:pt x="108" y="24885"/>
                  </a:lnTo>
                  <a:lnTo>
                    <a:pt x="24885" y="96"/>
                  </a:lnTo>
                  <a:lnTo>
                    <a:pt x="2477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1716875" y="1329750"/>
              <a:ext cx="622125" cy="622125"/>
            </a:xfrm>
            <a:custGeom>
              <a:avLst/>
              <a:gdLst/>
              <a:ahLst/>
              <a:cxnLst/>
              <a:rect l="l" t="t" r="r" b="b"/>
              <a:pathLst>
                <a:path w="24885" h="24885" extrusionOk="0">
                  <a:moveTo>
                    <a:pt x="24777" y="1"/>
                  </a:moveTo>
                  <a:lnTo>
                    <a:pt x="0" y="24790"/>
                  </a:lnTo>
                  <a:lnTo>
                    <a:pt x="107" y="24885"/>
                  </a:lnTo>
                  <a:lnTo>
                    <a:pt x="24884" y="108"/>
                  </a:lnTo>
                  <a:lnTo>
                    <a:pt x="2477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1759425" y="1329750"/>
              <a:ext cx="622125" cy="622425"/>
            </a:xfrm>
            <a:custGeom>
              <a:avLst/>
              <a:gdLst/>
              <a:ahLst/>
              <a:cxnLst/>
              <a:rect l="l" t="t" r="r" b="b"/>
              <a:pathLst>
                <a:path w="24885" h="24897" extrusionOk="0">
                  <a:moveTo>
                    <a:pt x="24778" y="1"/>
                  </a:moveTo>
                  <a:lnTo>
                    <a:pt x="1" y="24790"/>
                  </a:lnTo>
                  <a:lnTo>
                    <a:pt x="96" y="24897"/>
                  </a:lnTo>
                  <a:lnTo>
                    <a:pt x="24885" y="108"/>
                  </a:lnTo>
                  <a:lnTo>
                    <a:pt x="2477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1801700" y="1330050"/>
              <a:ext cx="622125" cy="622125"/>
            </a:xfrm>
            <a:custGeom>
              <a:avLst/>
              <a:gdLst/>
              <a:ahLst/>
              <a:cxnLst/>
              <a:rect l="l" t="t" r="r" b="b"/>
              <a:pathLst>
                <a:path w="24885" h="24885" extrusionOk="0">
                  <a:moveTo>
                    <a:pt x="24777" y="1"/>
                  </a:moveTo>
                  <a:lnTo>
                    <a:pt x="1" y="24778"/>
                  </a:lnTo>
                  <a:lnTo>
                    <a:pt x="108" y="24885"/>
                  </a:lnTo>
                  <a:lnTo>
                    <a:pt x="24885" y="108"/>
                  </a:lnTo>
                  <a:lnTo>
                    <a:pt x="2477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18442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1886825"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1929700" y="1329750"/>
              <a:ext cx="622125" cy="622425"/>
            </a:xfrm>
            <a:custGeom>
              <a:avLst/>
              <a:gdLst/>
              <a:ahLst/>
              <a:cxnLst/>
              <a:rect l="l" t="t" r="r" b="b"/>
              <a:pathLst>
                <a:path w="24885" h="24897" extrusionOk="0">
                  <a:moveTo>
                    <a:pt x="24789" y="1"/>
                  </a:moveTo>
                  <a:lnTo>
                    <a:pt x="0" y="24790"/>
                  </a:lnTo>
                  <a:lnTo>
                    <a:pt x="107" y="24897"/>
                  </a:lnTo>
                  <a:lnTo>
                    <a:pt x="24884" y="108"/>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197195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2014525" y="1330050"/>
              <a:ext cx="622125" cy="622125"/>
            </a:xfrm>
            <a:custGeom>
              <a:avLst/>
              <a:gdLst/>
              <a:ahLst/>
              <a:cxnLst/>
              <a:rect l="l" t="t" r="r" b="b"/>
              <a:pathLst>
                <a:path w="24885" h="24885" extrusionOk="0">
                  <a:moveTo>
                    <a:pt x="24777" y="1"/>
                  </a:moveTo>
                  <a:lnTo>
                    <a:pt x="1" y="24789"/>
                  </a:lnTo>
                  <a:lnTo>
                    <a:pt x="108" y="24885"/>
                  </a:lnTo>
                  <a:lnTo>
                    <a:pt x="24885" y="108"/>
                  </a:lnTo>
                  <a:lnTo>
                    <a:pt x="2477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205710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2099650"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2142525" y="1329750"/>
              <a:ext cx="622125" cy="622425"/>
            </a:xfrm>
            <a:custGeom>
              <a:avLst/>
              <a:gdLst/>
              <a:ahLst/>
              <a:cxnLst/>
              <a:rect l="l" t="t" r="r" b="b"/>
              <a:pathLst>
                <a:path w="24885" h="24897" extrusionOk="0">
                  <a:moveTo>
                    <a:pt x="24777" y="1"/>
                  </a:moveTo>
                  <a:lnTo>
                    <a:pt x="0" y="24790"/>
                  </a:lnTo>
                  <a:lnTo>
                    <a:pt x="95" y="24897"/>
                  </a:lnTo>
                  <a:lnTo>
                    <a:pt x="24884" y="108"/>
                  </a:lnTo>
                  <a:lnTo>
                    <a:pt x="2477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2185075"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2227650"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2269925" y="1330050"/>
              <a:ext cx="622425" cy="622125"/>
            </a:xfrm>
            <a:custGeom>
              <a:avLst/>
              <a:gdLst/>
              <a:ahLst/>
              <a:cxnLst/>
              <a:rect l="l" t="t" r="r" b="b"/>
              <a:pathLst>
                <a:path w="24897" h="24885" extrusionOk="0">
                  <a:moveTo>
                    <a:pt x="24789" y="1"/>
                  </a:moveTo>
                  <a:lnTo>
                    <a:pt x="0" y="24778"/>
                  </a:lnTo>
                  <a:lnTo>
                    <a:pt x="107" y="24885"/>
                  </a:lnTo>
                  <a:lnTo>
                    <a:pt x="24896" y="96"/>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2312475" y="1330050"/>
              <a:ext cx="622125" cy="622125"/>
            </a:xfrm>
            <a:custGeom>
              <a:avLst/>
              <a:gdLst/>
              <a:ahLst/>
              <a:cxnLst/>
              <a:rect l="l" t="t" r="r" b="b"/>
              <a:pathLst>
                <a:path w="24885" h="24885" extrusionOk="0">
                  <a:moveTo>
                    <a:pt x="24789" y="1"/>
                  </a:moveTo>
                  <a:lnTo>
                    <a:pt x="1" y="24789"/>
                  </a:lnTo>
                  <a:lnTo>
                    <a:pt x="108" y="24885"/>
                  </a:lnTo>
                  <a:lnTo>
                    <a:pt x="24885" y="108"/>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23553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239790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2440475"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2482750" y="1330050"/>
              <a:ext cx="622400" cy="622125"/>
            </a:xfrm>
            <a:custGeom>
              <a:avLst/>
              <a:gdLst/>
              <a:ahLst/>
              <a:cxnLst/>
              <a:rect l="l" t="t" r="r" b="b"/>
              <a:pathLst>
                <a:path w="24896" h="24885" extrusionOk="0">
                  <a:moveTo>
                    <a:pt x="24789" y="1"/>
                  </a:moveTo>
                  <a:lnTo>
                    <a:pt x="0" y="24778"/>
                  </a:lnTo>
                  <a:lnTo>
                    <a:pt x="107" y="24885"/>
                  </a:lnTo>
                  <a:lnTo>
                    <a:pt x="24896" y="108"/>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2525600" y="1329750"/>
              <a:ext cx="622125" cy="622425"/>
            </a:xfrm>
            <a:custGeom>
              <a:avLst/>
              <a:gdLst/>
              <a:ahLst/>
              <a:cxnLst/>
              <a:rect l="l" t="t" r="r" b="b"/>
              <a:pathLst>
                <a:path w="24885" h="24897" extrusionOk="0">
                  <a:moveTo>
                    <a:pt x="24789" y="1"/>
                  </a:moveTo>
                  <a:lnTo>
                    <a:pt x="1" y="24790"/>
                  </a:lnTo>
                  <a:lnTo>
                    <a:pt x="108" y="24897"/>
                  </a:lnTo>
                  <a:lnTo>
                    <a:pt x="24885" y="108"/>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25681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2610425" y="1330050"/>
              <a:ext cx="622425" cy="622125"/>
            </a:xfrm>
            <a:custGeom>
              <a:avLst/>
              <a:gdLst/>
              <a:ahLst/>
              <a:cxnLst/>
              <a:rect l="l" t="t" r="r" b="b"/>
              <a:pathLst>
                <a:path w="24897" h="24885" extrusionOk="0">
                  <a:moveTo>
                    <a:pt x="24790" y="1"/>
                  </a:moveTo>
                  <a:lnTo>
                    <a:pt x="1" y="24778"/>
                  </a:lnTo>
                  <a:lnTo>
                    <a:pt x="108" y="24885"/>
                  </a:lnTo>
                  <a:lnTo>
                    <a:pt x="24897" y="108"/>
                  </a:lnTo>
                  <a:lnTo>
                    <a:pt x="2479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28"/>
          <p:cNvSpPr/>
          <p:nvPr/>
        </p:nvSpPr>
        <p:spPr>
          <a:xfrm>
            <a:off x="2425100" y="4762550"/>
            <a:ext cx="339000" cy="339000"/>
          </a:xfrm>
          <a:prstGeom prst="donut">
            <a:avLst>
              <a:gd name="adj" fmla="val 2235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8232000" y="-229000"/>
            <a:ext cx="619500" cy="619500"/>
          </a:xfrm>
          <a:prstGeom prst="donut">
            <a:avLst>
              <a:gd name="adj" fmla="val 223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0" name="Google Shape;370;p28"/>
          <p:cNvPicPr preferRelativeResize="0"/>
          <p:nvPr/>
        </p:nvPicPr>
        <p:blipFill>
          <a:blip r:embed="rId3">
            <a:alphaModFix/>
          </a:blip>
          <a:stretch>
            <a:fillRect/>
          </a:stretch>
        </p:blipFill>
        <p:spPr>
          <a:xfrm rot="5400000">
            <a:off x="1241298" y="1629075"/>
            <a:ext cx="1305200" cy="869800"/>
          </a:xfrm>
          <a:prstGeom prst="rect">
            <a:avLst/>
          </a:prstGeom>
          <a:noFill/>
          <a:ln>
            <a:noFill/>
          </a:ln>
        </p:spPr>
      </p:pic>
      <p:pic>
        <p:nvPicPr>
          <p:cNvPr id="371" name="Google Shape;371;p28"/>
          <p:cNvPicPr preferRelativeResize="0"/>
          <p:nvPr/>
        </p:nvPicPr>
        <p:blipFill rotWithShape="1">
          <a:blip r:embed="rId4">
            <a:alphaModFix/>
          </a:blip>
          <a:srcRect r="19704" b="8340"/>
          <a:stretch/>
        </p:blipFill>
        <p:spPr>
          <a:xfrm>
            <a:off x="4394988" y="1371300"/>
            <a:ext cx="784625" cy="1385325"/>
          </a:xfrm>
          <a:prstGeom prst="rect">
            <a:avLst/>
          </a:prstGeom>
          <a:noFill/>
          <a:ln>
            <a:noFill/>
          </a:ln>
        </p:spPr>
      </p:pic>
      <p:pic>
        <p:nvPicPr>
          <p:cNvPr id="372" name="Google Shape;372;p28"/>
          <p:cNvPicPr preferRelativeResize="0"/>
          <p:nvPr/>
        </p:nvPicPr>
        <p:blipFill>
          <a:blip r:embed="rId5">
            <a:alphaModFix/>
          </a:blip>
          <a:stretch>
            <a:fillRect/>
          </a:stretch>
        </p:blipFill>
        <p:spPr>
          <a:xfrm>
            <a:off x="2812450" y="536550"/>
            <a:ext cx="948126" cy="469925"/>
          </a:xfrm>
          <a:prstGeom prst="rect">
            <a:avLst/>
          </a:prstGeom>
          <a:noFill/>
          <a:ln>
            <a:noFill/>
          </a:ln>
        </p:spPr>
      </p:pic>
      <p:pic>
        <p:nvPicPr>
          <p:cNvPr id="373" name="Google Shape;373;p28"/>
          <p:cNvPicPr preferRelativeResize="0"/>
          <p:nvPr/>
        </p:nvPicPr>
        <p:blipFill rotWithShape="1">
          <a:blip r:embed="rId6">
            <a:alphaModFix/>
          </a:blip>
          <a:srcRect t="24431"/>
          <a:stretch/>
        </p:blipFill>
        <p:spPr>
          <a:xfrm>
            <a:off x="7049500" y="1287288"/>
            <a:ext cx="619500" cy="1553348"/>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41"/>
                                        </p:tgtEl>
                                        <p:attrNameLst>
                                          <p:attrName>style.visibility</p:attrName>
                                        </p:attrNameLst>
                                      </p:cBhvr>
                                      <p:to>
                                        <p:strVal val="visible"/>
                                      </p:to>
                                    </p:set>
                                    <p:animEffect transition="in" filter="fade">
                                      <p:cBhvr>
                                        <p:cTn id="19" dur="1000"/>
                                        <p:tgtEl>
                                          <p:spTgt spid="341"/>
                                        </p:tgtEl>
                                      </p:cBhvr>
                                    </p:animEffect>
                                    <p:anim calcmode="lin" valueType="num">
                                      <p:cBhvr>
                                        <p:cTn id="20" dur="1000" fill="hold"/>
                                        <p:tgtEl>
                                          <p:spTgt spid="341"/>
                                        </p:tgtEl>
                                        <p:attrNameLst>
                                          <p:attrName>ppt_x</p:attrName>
                                        </p:attrNameLst>
                                      </p:cBhvr>
                                      <p:tavLst>
                                        <p:tav tm="0">
                                          <p:val>
                                            <p:strVal val="#ppt_x"/>
                                          </p:val>
                                        </p:tav>
                                        <p:tav tm="100000">
                                          <p:val>
                                            <p:strVal val="#ppt_x"/>
                                          </p:val>
                                        </p:tav>
                                      </p:tavLst>
                                    </p:anim>
                                    <p:anim calcmode="lin" valueType="num">
                                      <p:cBhvr>
                                        <p:cTn id="21" dur="1000" fill="hold"/>
                                        <p:tgtEl>
                                          <p:spTgt spid="341"/>
                                        </p:tgtEl>
                                        <p:attrNameLst>
                                          <p:attrName>ppt_y</p:attrName>
                                        </p:attrNameLst>
                                      </p:cBhvr>
                                      <p:tavLst>
                                        <p:tav tm="0">
                                          <p:val>
                                            <p:strVal val="#ppt_y+.1"/>
                                          </p:val>
                                        </p:tav>
                                        <p:tav tm="100000">
                                          <p:val>
                                            <p:strVal val="#ppt_y"/>
                                          </p:val>
                                        </p:tav>
                                      </p:tavLst>
                                    </p:anim>
                                  </p:childTnLst>
                                </p:cTn>
                              </p:par>
                              <p:par>
                                <p:cTn id="22" presetID="1" presetClass="entr" presetSubtype="0" fill="hold" grpId="0" nodeType="withEffect">
                                  <p:stCondLst>
                                    <p:cond delay="0"/>
                                  </p:stCondLst>
                                  <p:childTnLst>
                                    <p:set>
                                      <p:cBhvr>
                                        <p:cTn id="23" dur="1" fill="hold">
                                          <p:stCondLst>
                                            <p:cond delay="0"/>
                                          </p:stCondLst>
                                        </p:cTn>
                                        <p:tgtEl>
                                          <p:spTgt spid="368"/>
                                        </p:tgtEl>
                                        <p:attrNameLst>
                                          <p:attrName>style.visibility</p:attrName>
                                        </p:attrNameLst>
                                      </p:cBhvr>
                                      <p:to>
                                        <p:strVal val="visible"/>
                                      </p:to>
                                    </p:set>
                                  </p:childTnLst>
                                </p:cTn>
                              </p:par>
                              <p:par>
                                <p:cTn id="24" presetID="42" presetClass="entr" presetSubtype="0" fill="hold" nodeType="withEffect">
                                  <p:stCondLst>
                                    <p:cond delay="0"/>
                                  </p:stCondLst>
                                  <p:childTnLst>
                                    <p:set>
                                      <p:cBhvr>
                                        <p:cTn id="25" dur="1" fill="hold">
                                          <p:stCondLst>
                                            <p:cond delay="0"/>
                                          </p:stCondLst>
                                        </p:cTn>
                                        <p:tgtEl>
                                          <p:spTgt spid="370"/>
                                        </p:tgtEl>
                                        <p:attrNameLst>
                                          <p:attrName>style.visibility</p:attrName>
                                        </p:attrNameLst>
                                      </p:cBhvr>
                                      <p:to>
                                        <p:strVal val="visible"/>
                                      </p:to>
                                    </p:set>
                                    <p:animEffect transition="in" filter="fade">
                                      <p:cBhvr>
                                        <p:cTn id="26" dur="1000"/>
                                        <p:tgtEl>
                                          <p:spTgt spid="370"/>
                                        </p:tgtEl>
                                      </p:cBhvr>
                                    </p:animEffect>
                                    <p:anim calcmode="lin" valueType="num">
                                      <p:cBhvr>
                                        <p:cTn id="27" dur="1000" fill="hold"/>
                                        <p:tgtEl>
                                          <p:spTgt spid="370"/>
                                        </p:tgtEl>
                                        <p:attrNameLst>
                                          <p:attrName>ppt_x</p:attrName>
                                        </p:attrNameLst>
                                      </p:cBhvr>
                                      <p:tavLst>
                                        <p:tav tm="0">
                                          <p:val>
                                            <p:strVal val="#ppt_x"/>
                                          </p:val>
                                        </p:tav>
                                        <p:tav tm="100000">
                                          <p:val>
                                            <p:strVal val="#ppt_x"/>
                                          </p:val>
                                        </p:tav>
                                      </p:tavLst>
                                    </p:anim>
                                    <p:anim calcmode="lin" valueType="num">
                                      <p:cBhvr>
                                        <p:cTn id="28" dur="1000" fill="hold"/>
                                        <p:tgtEl>
                                          <p:spTgt spid="37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71"/>
                                        </p:tgtEl>
                                        <p:attrNameLst>
                                          <p:attrName>style.visibility</p:attrName>
                                        </p:attrNameLst>
                                      </p:cBhvr>
                                      <p:to>
                                        <p:strVal val="visible"/>
                                      </p:to>
                                    </p:set>
                                    <p:animEffect transition="in" filter="fade">
                                      <p:cBhvr>
                                        <p:cTn id="31" dur="1000"/>
                                        <p:tgtEl>
                                          <p:spTgt spid="371"/>
                                        </p:tgtEl>
                                      </p:cBhvr>
                                    </p:animEffect>
                                    <p:anim calcmode="lin" valueType="num">
                                      <p:cBhvr>
                                        <p:cTn id="32" dur="1000" fill="hold"/>
                                        <p:tgtEl>
                                          <p:spTgt spid="371"/>
                                        </p:tgtEl>
                                        <p:attrNameLst>
                                          <p:attrName>ppt_x</p:attrName>
                                        </p:attrNameLst>
                                      </p:cBhvr>
                                      <p:tavLst>
                                        <p:tav tm="0">
                                          <p:val>
                                            <p:strVal val="#ppt_x"/>
                                          </p:val>
                                        </p:tav>
                                        <p:tav tm="100000">
                                          <p:val>
                                            <p:strVal val="#ppt_x"/>
                                          </p:val>
                                        </p:tav>
                                      </p:tavLst>
                                    </p:anim>
                                    <p:anim calcmode="lin" valueType="num">
                                      <p:cBhvr>
                                        <p:cTn id="33" dur="1000" fill="hold"/>
                                        <p:tgtEl>
                                          <p:spTgt spid="37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72"/>
                                        </p:tgtEl>
                                        <p:attrNameLst>
                                          <p:attrName>style.visibility</p:attrName>
                                        </p:attrNameLst>
                                      </p:cBhvr>
                                      <p:to>
                                        <p:strVal val="visible"/>
                                      </p:to>
                                    </p:set>
                                    <p:animEffect transition="in" filter="fade">
                                      <p:cBhvr>
                                        <p:cTn id="36" dur="1000"/>
                                        <p:tgtEl>
                                          <p:spTgt spid="372"/>
                                        </p:tgtEl>
                                      </p:cBhvr>
                                    </p:animEffect>
                                    <p:anim calcmode="lin" valueType="num">
                                      <p:cBhvr>
                                        <p:cTn id="37" dur="1000" fill="hold"/>
                                        <p:tgtEl>
                                          <p:spTgt spid="372"/>
                                        </p:tgtEl>
                                        <p:attrNameLst>
                                          <p:attrName>ppt_x</p:attrName>
                                        </p:attrNameLst>
                                      </p:cBhvr>
                                      <p:tavLst>
                                        <p:tav tm="0">
                                          <p:val>
                                            <p:strVal val="#ppt_x"/>
                                          </p:val>
                                        </p:tav>
                                        <p:tav tm="100000">
                                          <p:val>
                                            <p:strVal val="#ppt_x"/>
                                          </p:val>
                                        </p:tav>
                                      </p:tavLst>
                                    </p:anim>
                                    <p:anim calcmode="lin" valueType="num">
                                      <p:cBhvr>
                                        <p:cTn id="38" dur="1000" fill="hold"/>
                                        <p:tgtEl>
                                          <p:spTgt spid="372"/>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animEffect transition="in" filter="fade">
                                      <p:cBhvr>
                                        <p:cTn id="41" dur="1000"/>
                                        <p:tgtEl>
                                          <p:spTgt spid="373"/>
                                        </p:tgtEl>
                                      </p:cBhvr>
                                    </p:animEffect>
                                    <p:anim calcmode="lin" valueType="num">
                                      <p:cBhvr>
                                        <p:cTn id="42" dur="1000" fill="hold"/>
                                        <p:tgtEl>
                                          <p:spTgt spid="373"/>
                                        </p:tgtEl>
                                        <p:attrNameLst>
                                          <p:attrName>ppt_x</p:attrName>
                                        </p:attrNameLst>
                                      </p:cBhvr>
                                      <p:tavLst>
                                        <p:tav tm="0">
                                          <p:val>
                                            <p:strVal val="#ppt_x"/>
                                          </p:val>
                                        </p:tav>
                                        <p:tav tm="100000">
                                          <p:val>
                                            <p:strVal val="#ppt_x"/>
                                          </p:val>
                                        </p:tav>
                                      </p:tavLst>
                                    </p:anim>
                                    <p:anim calcmode="lin" valueType="num">
                                      <p:cBhvr>
                                        <p:cTn id="43" dur="1000" fill="hold"/>
                                        <p:tgtEl>
                                          <p:spTgt spid="3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2" grpId="0" build="p"/>
      <p:bldP spid="36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9"/>
          <p:cNvSpPr/>
          <p:nvPr/>
        </p:nvSpPr>
        <p:spPr>
          <a:xfrm>
            <a:off x="471350" y="1193800"/>
            <a:ext cx="8216400" cy="3673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9" name="Google Shape;379;p29"/>
          <p:cNvSpPr txBox="1">
            <a:spLocks noGrp="1"/>
          </p:cNvSpPr>
          <p:nvPr>
            <p:ph type="title"/>
          </p:nvPr>
        </p:nvSpPr>
        <p:spPr>
          <a:xfrm>
            <a:off x="713250" y="4088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b="0">
                <a:latin typeface="Times New Roman"/>
                <a:ea typeface="Times New Roman"/>
                <a:cs typeface="Times New Roman"/>
                <a:sym typeface="Times New Roman"/>
              </a:rPr>
              <a:t>Mengapa Website MentalHealth dibuat ?</a:t>
            </a:r>
            <a:endParaRPr/>
          </a:p>
        </p:txBody>
      </p:sp>
      <p:sp>
        <p:nvSpPr>
          <p:cNvPr id="380" name="Google Shape;380;p29"/>
          <p:cNvSpPr txBox="1">
            <a:spLocks noGrp="1"/>
          </p:cNvSpPr>
          <p:nvPr>
            <p:ph type="title" idx="2"/>
          </p:nvPr>
        </p:nvSpPr>
        <p:spPr>
          <a:xfrm>
            <a:off x="4910725" y="2109613"/>
            <a:ext cx="621900"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81" name="Google Shape;381;p29"/>
          <p:cNvSpPr txBox="1">
            <a:spLocks noGrp="1"/>
          </p:cNvSpPr>
          <p:nvPr>
            <p:ph type="subTitle" idx="1"/>
          </p:nvPr>
        </p:nvSpPr>
        <p:spPr>
          <a:xfrm>
            <a:off x="5652000" y="1955875"/>
            <a:ext cx="2741700" cy="8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Menyeimbangkan pikiran positif dan negatif penderita</a:t>
            </a:r>
            <a:endParaRPr sz="1500"/>
          </a:p>
        </p:txBody>
      </p:sp>
      <p:sp>
        <p:nvSpPr>
          <p:cNvPr id="382" name="Google Shape;382;p29"/>
          <p:cNvSpPr txBox="1">
            <a:spLocks noGrp="1"/>
          </p:cNvSpPr>
          <p:nvPr>
            <p:ph type="title" idx="4"/>
          </p:nvPr>
        </p:nvSpPr>
        <p:spPr>
          <a:xfrm>
            <a:off x="4910725" y="3515875"/>
            <a:ext cx="621900"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83" name="Google Shape;383;p29"/>
          <p:cNvSpPr txBox="1">
            <a:spLocks noGrp="1"/>
          </p:cNvSpPr>
          <p:nvPr>
            <p:ph type="subTitle" idx="5"/>
          </p:nvPr>
        </p:nvSpPr>
        <p:spPr>
          <a:xfrm>
            <a:off x="5652000" y="3362125"/>
            <a:ext cx="2992500" cy="6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Pelayanan konsultasi serta pendengar yang baik </a:t>
            </a:r>
            <a:endParaRPr sz="1500"/>
          </a:p>
        </p:txBody>
      </p:sp>
      <p:sp>
        <p:nvSpPr>
          <p:cNvPr id="384" name="Google Shape;384;p29"/>
          <p:cNvSpPr txBox="1">
            <a:spLocks noGrp="1"/>
          </p:cNvSpPr>
          <p:nvPr>
            <p:ph type="title" idx="7"/>
          </p:nvPr>
        </p:nvSpPr>
        <p:spPr>
          <a:xfrm>
            <a:off x="3611350" y="2109588"/>
            <a:ext cx="621900"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5" name="Google Shape;385;p29"/>
          <p:cNvSpPr txBox="1">
            <a:spLocks noGrp="1"/>
          </p:cNvSpPr>
          <p:nvPr>
            <p:ph type="subTitle" idx="8"/>
          </p:nvPr>
        </p:nvSpPr>
        <p:spPr>
          <a:xfrm>
            <a:off x="957000" y="1924013"/>
            <a:ext cx="2578200" cy="6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Mengurangi penderita gangguan mental </a:t>
            </a:r>
            <a:endParaRPr sz="1500" dirty="0"/>
          </a:p>
        </p:txBody>
      </p:sp>
      <p:sp>
        <p:nvSpPr>
          <p:cNvPr id="386" name="Google Shape;386;p29"/>
          <p:cNvSpPr txBox="1">
            <a:spLocks noGrp="1"/>
          </p:cNvSpPr>
          <p:nvPr>
            <p:ph type="title" idx="13"/>
          </p:nvPr>
        </p:nvSpPr>
        <p:spPr>
          <a:xfrm>
            <a:off x="3611350" y="3511875"/>
            <a:ext cx="621900"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7" name="Google Shape;387;p29"/>
          <p:cNvSpPr txBox="1">
            <a:spLocks noGrp="1"/>
          </p:cNvSpPr>
          <p:nvPr>
            <p:ph type="subTitle" idx="14"/>
          </p:nvPr>
        </p:nvSpPr>
        <p:spPr>
          <a:xfrm>
            <a:off x="796150" y="3347525"/>
            <a:ext cx="2815200" cy="6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Mendorong, memotivasi, mensupport penderita</a:t>
            </a:r>
            <a:r>
              <a:rPr lang="en"/>
              <a:t> </a:t>
            </a:r>
            <a:endParaRPr/>
          </a:p>
        </p:txBody>
      </p:sp>
      <p:grpSp>
        <p:nvGrpSpPr>
          <p:cNvPr id="388" name="Google Shape;388;p29"/>
          <p:cNvGrpSpPr/>
          <p:nvPr/>
        </p:nvGrpSpPr>
        <p:grpSpPr>
          <a:xfrm>
            <a:off x="713184" y="4603915"/>
            <a:ext cx="1131524" cy="572630"/>
            <a:chOff x="6487400" y="1091050"/>
            <a:chExt cx="430450" cy="2254450"/>
          </a:xfrm>
        </p:grpSpPr>
        <p:sp>
          <p:nvSpPr>
            <p:cNvPr id="389" name="Google Shape;389;p29"/>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9"/>
          <p:cNvSpPr/>
          <p:nvPr/>
        </p:nvSpPr>
        <p:spPr>
          <a:xfrm>
            <a:off x="4910667" y="1955863"/>
            <a:ext cx="621900" cy="621900"/>
          </a:xfrm>
          <a:prstGeom prst="donut">
            <a:avLst>
              <a:gd name="adj" fmla="val 134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29"/>
          <p:cNvGrpSpPr/>
          <p:nvPr/>
        </p:nvGrpSpPr>
        <p:grpSpPr>
          <a:xfrm rot="10800000">
            <a:off x="8303001" y="-4"/>
            <a:ext cx="1000410" cy="870218"/>
            <a:chOff x="4593967" y="1455829"/>
            <a:chExt cx="642483" cy="558871"/>
          </a:xfrm>
        </p:grpSpPr>
        <p:sp>
          <p:nvSpPr>
            <p:cNvPr id="413" name="Google Shape;413;p29"/>
            <p:cNvSpPr/>
            <p:nvPr/>
          </p:nvSpPr>
          <p:spPr>
            <a:xfrm>
              <a:off x="4811675" y="1455829"/>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9"/>
          <p:cNvSpPr/>
          <p:nvPr/>
        </p:nvSpPr>
        <p:spPr>
          <a:xfrm>
            <a:off x="4910667" y="3358125"/>
            <a:ext cx="621900" cy="621900"/>
          </a:xfrm>
          <a:prstGeom prst="donut">
            <a:avLst>
              <a:gd name="adj" fmla="val 134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3611342" y="3358125"/>
            <a:ext cx="621900" cy="621900"/>
          </a:xfrm>
          <a:prstGeom prst="donut">
            <a:avLst>
              <a:gd name="adj" fmla="val 134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3611342" y="1955838"/>
            <a:ext cx="621900" cy="621900"/>
          </a:xfrm>
          <a:prstGeom prst="donut">
            <a:avLst>
              <a:gd name="adj" fmla="val 134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000"/>
                                        <p:tgtEl>
                                          <p:spTgt spid="378"/>
                                        </p:tgtEl>
                                      </p:cBhvr>
                                    </p:animEffect>
                                    <p:anim calcmode="lin" valueType="num">
                                      <p:cBhvr>
                                        <p:cTn id="8" dur="1000" fill="hold"/>
                                        <p:tgtEl>
                                          <p:spTgt spid="378"/>
                                        </p:tgtEl>
                                        <p:attrNameLst>
                                          <p:attrName>ppt_x</p:attrName>
                                        </p:attrNameLst>
                                      </p:cBhvr>
                                      <p:tavLst>
                                        <p:tav tm="0">
                                          <p:val>
                                            <p:strVal val="#ppt_x"/>
                                          </p:val>
                                        </p:tav>
                                        <p:tav tm="100000">
                                          <p:val>
                                            <p:strVal val="#ppt_x"/>
                                          </p:val>
                                        </p:tav>
                                      </p:tavLst>
                                    </p:anim>
                                    <p:anim calcmode="lin" valueType="num">
                                      <p:cBhvr>
                                        <p:cTn id="9" dur="1000" fill="hold"/>
                                        <p:tgtEl>
                                          <p:spTgt spid="3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9"/>
                                        </p:tgtEl>
                                        <p:attrNameLst>
                                          <p:attrName>style.visibility</p:attrName>
                                        </p:attrNameLst>
                                      </p:cBhvr>
                                      <p:to>
                                        <p:strVal val="visible"/>
                                      </p:to>
                                    </p:set>
                                    <p:animEffect transition="in" filter="fade">
                                      <p:cBhvr>
                                        <p:cTn id="12" dur="1000"/>
                                        <p:tgtEl>
                                          <p:spTgt spid="379"/>
                                        </p:tgtEl>
                                      </p:cBhvr>
                                    </p:animEffect>
                                    <p:anim calcmode="lin" valueType="num">
                                      <p:cBhvr>
                                        <p:cTn id="13" dur="1000" fill="hold"/>
                                        <p:tgtEl>
                                          <p:spTgt spid="379"/>
                                        </p:tgtEl>
                                        <p:attrNameLst>
                                          <p:attrName>ppt_x</p:attrName>
                                        </p:attrNameLst>
                                      </p:cBhvr>
                                      <p:tavLst>
                                        <p:tav tm="0">
                                          <p:val>
                                            <p:strVal val="#ppt_x"/>
                                          </p:val>
                                        </p:tav>
                                        <p:tav tm="100000">
                                          <p:val>
                                            <p:strVal val="#ppt_x"/>
                                          </p:val>
                                        </p:tav>
                                      </p:tavLst>
                                    </p:anim>
                                    <p:anim calcmode="lin" valueType="num">
                                      <p:cBhvr>
                                        <p:cTn id="14" dur="1000" fill="hold"/>
                                        <p:tgtEl>
                                          <p:spTgt spid="37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0"/>
                                        </p:tgtEl>
                                        <p:attrNameLst>
                                          <p:attrName>style.visibility</p:attrName>
                                        </p:attrNameLst>
                                      </p:cBhvr>
                                      <p:to>
                                        <p:strVal val="visible"/>
                                      </p:to>
                                    </p:set>
                                    <p:animEffect transition="in" filter="fade">
                                      <p:cBhvr>
                                        <p:cTn id="17" dur="1000"/>
                                        <p:tgtEl>
                                          <p:spTgt spid="380"/>
                                        </p:tgtEl>
                                      </p:cBhvr>
                                    </p:animEffect>
                                    <p:anim calcmode="lin" valueType="num">
                                      <p:cBhvr>
                                        <p:cTn id="18" dur="1000" fill="hold"/>
                                        <p:tgtEl>
                                          <p:spTgt spid="380"/>
                                        </p:tgtEl>
                                        <p:attrNameLst>
                                          <p:attrName>ppt_x</p:attrName>
                                        </p:attrNameLst>
                                      </p:cBhvr>
                                      <p:tavLst>
                                        <p:tav tm="0">
                                          <p:val>
                                            <p:strVal val="#ppt_x"/>
                                          </p:val>
                                        </p:tav>
                                        <p:tav tm="100000">
                                          <p:val>
                                            <p:strVal val="#ppt_x"/>
                                          </p:val>
                                        </p:tav>
                                      </p:tavLst>
                                    </p:anim>
                                    <p:anim calcmode="lin" valueType="num">
                                      <p:cBhvr>
                                        <p:cTn id="19" dur="1000" fill="hold"/>
                                        <p:tgtEl>
                                          <p:spTgt spid="38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1">
                                            <p:txEl>
                                              <p:pRg st="0" end="0"/>
                                            </p:txEl>
                                          </p:spTgt>
                                        </p:tgtEl>
                                        <p:attrNameLst>
                                          <p:attrName>style.visibility</p:attrName>
                                        </p:attrNameLst>
                                      </p:cBhvr>
                                      <p:to>
                                        <p:strVal val="visible"/>
                                      </p:to>
                                    </p:set>
                                    <p:animEffect transition="in" filter="fade">
                                      <p:cBhvr>
                                        <p:cTn id="22" dur="1000"/>
                                        <p:tgtEl>
                                          <p:spTgt spid="381">
                                            <p:txEl>
                                              <p:pRg st="0" end="0"/>
                                            </p:txEl>
                                          </p:spTgt>
                                        </p:tgtEl>
                                      </p:cBhvr>
                                    </p:animEffect>
                                    <p:anim calcmode="lin" valueType="num">
                                      <p:cBhvr>
                                        <p:cTn id="23" dur="1000" fill="hold"/>
                                        <p:tgtEl>
                                          <p:spTgt spid="381">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81">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2"/>
                                        </p:tgtEl>
                                        <p:attrNameLst>
                                          <p:attrName>style.visibility</p:attrName>
                                        </p:attrNameLst>
                                      </p:cBhvr>
                                      <p:to>
                                        <p:strVal val="visible"/>
                                      </p:to>
                                    </p:set>
                                    <p:animEffect transition="in" filter="fade">
                                      <p:cBhvr>
                                        <p:cTn id="27" dur="1000"/>
                                        <p:tgtEl>
                                          <p:spTgt spid="382"/>
                                        </p:tgtEl>
                                      </p:cBhvr>
                                    </p:animEffect>
                                    <p:anim calcmode="lin" valueType="num">
                                      <p:cBhvr>
                                        <p:cTn id="28" dur="1000" fill="hold"/>
                                        <p:tgtEl>
                                          <p:spTgt spid="382"/>
                                        </p:tgtEl>
                                        <p:attrNameLst>
                                          <p:attrName>ppt_x</p:attrName>
                                        </p:attrNameLst>
                                      </p:cBhvr>
                                      <p:tavLst>
                                        <p:tav tm="0">
                                          <p:val>
                                            <p:strVal val="#ppt_x"/>
                                          </p:val>
                                        </p:tav>
                                        <p:tav tm="100000">
                                          <p:val>
                                            <p:strVal val="#ppt_x"/>
                                          </p:val>
                                        </p:tav>
                                      </p:tavLst>
                                    </p:anim>
                                    <p:anim calcmode="lin" valueType="num">
                                      <p:cBhvr>
                                        <p:cTn id="29" dur="1000" fill="hold"/>
                                        <p:tgtEl>
                                          <p:spTgt spid="38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3">
                                            <p:txEl>
                                              <p:pRg st="0" end="0"/>
                                            </p:txEl>
                                          </p:spTgt>
                                        </p:tgtEl>
                                        <p:attrNameLst>
                                          <p:attrName>style.visibility</p:attrName>
                                        </p:attrNameLst>
                                      </p:cBhvr>
                                      <p:to>
                                        <p:strVal val="visible"/>
                                      </p:to>
                                    </p:set>
                                    <p:animEffect transition="in" filter="fade">
                                      <p:cBhvr>
                                        <p:cTn id="32" dur="1000"/>
                                        <p:tgtEl>
                                          <p:spTgt spid="383">
                                            <p:txEl>
                                              <p:pRg st="0" end="0"/>
                                            </p:txEl>
                                          </p:spTgt>
                                        </p:tgtEl>
                                      </p:cBhvr>
                                    </p:animEffect>
                                    <p:anim calcmode="lin" valueType="num">
                                      <p:cBhvr>
                                        <p:cTn id="33" dur="1000" fill="hold"/>
                                        <p:tgtEl>
                                          <p:spTgt spid="383">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8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84"/>
                                        </p:tgtEl>
                                        <p:attrNameLst>
                                          <p:attrName>style.visibility</p:attrName>
                                        </p:attrNameLst>
                                      </p:cBhvr>
                                      <p:to>
                                        <p:strVal val="visible"/>
                                      </p:to>
                                    </p:set>
                                    <p:animEffect transition="in" filter="fade">
                                      <p:cBhvr>
                                        <p:cTn id="37" dur="1000"/>
                                        <p:tgtEl>
                                          <p:spTgt spid="384"/>
                                        </p:tgtEl>
                                      </p:cBhvr>
                                    </p:animEffect>
                                    <p:anim calcmode="lin" valueType="num">
                                      <p:cBhvr>
                                        <p:cTn id="38" dur="1000" fill="hold"/>
                                        <p:tgtEl>
                                          <p:spTgt spid="384"/>
                                        </p:tgtEl>
                                        <p:attrNameLst>
                                          <p:attrName>ppt_x</p:attrName>
                                        </p:attrNameLst>
                                      </p:cBhvr>
                                      <p:tavLst>
                                        <p:tav tm="0">
                                          <p:val>
                                            <p:strVal val="#ppt_x"/>
                                          </p:val>
                                        </p:tav>
                                        <p:tav tm="100000">
                                          <p:val>
                                            <p:strVal val="#ppt_x"/>
                                          </p:val>
                                        </p:tav>
                                      </p:tavLst>
                                    </p:anim>
                                    <p:anim calcmode="lin" valueType="num">
                                      <p:cBhvr>
                                        <p:cTn id="39" dur="1000" fill="hold"/>
                                        <p:tgtEl>
                                          <p:spTgt spid="38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85">
                                            <p:txEl>
                                              <p:pRg st="0" end="0"/>
                                            </p:txEl>
                                          </p:spTgt>
                                        </p:tgtEl>
                                        <p:attrNameLst>
                                          <p:attrName>style.visibility</p:attrName>
                                        </p:attrNameLst>
                                      </p:cBhvr>
                                      <p:to>
                                        <p:strVal val="visible"/>
                                      </p:to>
                                    </p:set>
                                    <p:animEffect transition="in" filter="fade">
                                      <p:cBhvr>
                                        <p:cTn id="42" dur="1000"/>
                                        <p:tgtEl>
                                          <p:spTgt spid="385">
                                            <p:txEl>
                                              <p:pRg st="0" end="0"/>
                                            </p:txEl>
                                          </p:spTgt>
                                        </p:tgtEl>
                                      </p:cBhvr>
                                    </p:animEffect>
                                    <p:anim calcmode="lin" valueType="num">
                                      <p:cBhvr>
                                        <p:cTn id="43" dur="1000" fill="hold"/>
                                        <p:tgtEl>
                                          <p:spTgt spid="385">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38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86"/>
                                        </p:tgtEl>
                                        <p:attrNameLst>
                                          <p:attrName>style.visibility</p:attrName>
                                        </p:attrNameLst>
                                      </p:cBhvr>
                                      <p:to>
                                        <p:strVal val="visible"/>
                                      </p:to>
                                    </p:set>
                                    <p:animEffect transition="in" filter="fade">
                                      <p:cBhvr>
                                        <p:cTn id="47" dur="1000"/>
                                        <p:tgtEl>
                                          <p:spTgt spid="386"/>
                                        </p:tgtEl>
                                      </p:cBhvr>
                                    </p:animEffect>
                                    <p:anim calcmode="lin" valueType="num">
                                      <p:cBhvr>
                                        <p:cTn id="48" dur="1000" fill="hold"/>
                                        <p:tgtEl>
                                          <p:spTgt spid="386"/>
                                        </p:tgtEl>
                                        <p:attrNameLst>
                                          <p:attrName>ppt_x</p:attrName>
                                        </p:attrNameLst>
                                      </p:cBhvr>
                                      <p:tavLst>
                                        <p:tav tm="0">
                                          <p:val>
                                            <p:strVal val="#ppt_x"/>
                                          </p:val>
                                        </p:tav>
                                        <p:tav tm="100000">
                                          <p:val>
                                            <p:strVal val="#ppt_x"/>
                                          </p:val>
                                        </p:tav>
                                      </p:tavLst>
                                    </p:anim>
                                    <p:anim calcmode="lin" valueType="num">
                                      <p:cBhvr>
                                        <p:cTn id="49" dur="1000" fill="hold"/>
                                        <p:tgtEl>
                                          <p:spTgt spid="38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87">
                                            <p:txEl>
                                              <p:pRg st="0" end="0"/>
                                            </p:txEl>
                                          </p:spTgt>
                                        </p:tgtEl>
                                        <p:attrNameLst>
                                          <p:attrName>style.visibility</p:attrName>
                                        </p:attrNameLst>
                                      </p:cBhvr>
                                      <p:to>
                                        <p:strVal val="visible"/>
                                      </p:to>
                                    </p:set>
                                    <p:animEffect transition="in" filter="fade">
                                      <p:cBhvr>
                                        <p:cTn id="52" dur="1000"/>
                                        <p:tgtEl>
                                          <p:spTgt spid="387">
                                            <p:txEl>
                                              <p:pRg st="0" end="0"/>
                                            </p:txEl>
                                          </p:spTgt>
                                        </p:tgtEl>
                                      </p:cBhvr>
                                    </p:animEffect>
                                    <p:anim calcmode="lin" valueType="num">
                                      <p:cBhvr>
                                        <p:cTn id="53" dur="1000" fill="hold"/>
                                        <p:tgtEl>
                                          <p:spTgt spid="387">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387">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11"/>
                                        </p:tgtEl>
                                        <p:attrNameLst>
                                          <p:attrName>style.visibility</p:attrName>
                                        </p:attrNameLst>
                                      </p:cBhvr>
                                      <p:to>
                                        <p:strVal val="visible"/>
                                      </p:to>
                                    </p:set>
                                    <p:animEffect transition="in" filter="fade">
                                      <p:cBhvr>
                                        <p:cTn id="57" dur="1000"/>
                                        <p:tgtEl>
                                          <p:spTgt spid="411"/>
                                        </p:tgtEl>
                                      </p:cBhvr>
                                    </p:animEffect>
                                    <p:anim calcmode="lin" valueType="num">
                                      <p:cBhvr>
                                        <p:cTn id="58" dur="1000" fill="hold"/>
                                        <p:tgtEl>
                                          <p:spTgt spid="411"/>
                                        </p:tgtEl>
                                        <p:attrNameLst>
                                          <p:attrName>ppt_x</p:attrName>
                                        </p:attrNameLst>
                                      </p:cBhvr>
                                      <p:tavLst>
                                        <p:tav tm="0">
                                          <p:val>
                                            <p:strVal val="#ppt_x"/>
                                          </p:val>
                                        </p:tav>
                                        <p:tav tm="100000">
                                          <p:val>
                                            <p:strVal val="#ppt_x"/>
                                          </p:val>
                                        </p:tav>
                                      </p:tavLst>
                                    </p:anim>
                                    <p:anim calcmode="lin" valueType="num">
                                      <p:cBhvr>
                                        <p:cTn id="59" dur="1000" fill="hold"/>
                                        <p:tgtEl>
                                          <p:spTgt spid="411"/>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412"/>
                                        </p:tgtEl>
                                        <p:attrNameLst>
                                          <p:attrName>style.visibility</p:attrName>
                                        </p:attrNameLst>
                                      </p:cBhvr>
                                      <p:to>
                                        <p:strVal val="visible"/>
                                      </p:to>
                                    </p:set>
                                    <p:animEffect transition="in" filter="fade">
                                      <p:cBhvr>
                                        <p:cTn id="62" dur="1000"/>
                                        <p:tgtEl>
                                          <p:spTgt spid="412"/>
                                        </p:tgtEl>
                                      </p:cBhvr>
                                    </p:animEffect>
                                  </p:childTnLst>
                                </p:cTn>
                              </p:par>
                              <p:par>
                                <p:cTn id="63" presetID="42" presetClass="entr" presetSubtype="0" fill="hold" grpId="0" nodeType="withEffect">
                                  <p:stCondLst>
                                    <p:cond delay="0"/>
                                  </p:stCondLst>
                                  <p:childTnLst>
                                    <p:set>
                                      <p:cBhvr>
                                        <p:cTn id="64" dur="1" fill="hold">
                                          <p:stCondLst>
                                            <p:cond delay="0"/>
                                          </p:stCondLst>
                                        </p:cTn>
                                        <p:tgtEl>
                                          <p:spTgt spid="415"/>
                                        </p:tgtEl>
                                        <p:attrNameLst>
                                          <p:attrName>style.visibility</p:attrName>
                                        </p:attrNameLst>
                                      </p:cBhvr>
                                      <p:to>
                                        <p:strVal val="visible"/>
                                      </p:to>
                                    </p:set>
                                    <p:animEffect transition="in" filter="fade">
                                      <p:cBhvr>
                                        <p:cTn id="65" dur="1000"/>
                                        <p:tgtEl>
                                          <p:spTgt spid="415"/>
                                        </p:tgtEl>
                                      </p:cBhvr>
                                    </p:animEffect>
                                    <p:anim calcmode="lin" valueType="num">
                                      <p:cBhvr>
                                        <p:cTn id="66" dur="1000" fill="hold"/>
                                        <p:tgtEl>
                                          <p:spTgt spid="415"/>
                                        </p:tgtEl>
                                        <p:attrNameLst>
                                          <p:attrName>ppt_x</p:attrName>
                                        </p:attrNameLst>
                                      </p:cBhvr>
                                      <p:tavLst>
                                        <p:tav tm="0">
                                          <p:val>
                                            <p:strVal val="#ppt_x"/>
                                          </p:val>
                                        </p:tav>
                                        <p:tav tm="100000">
                                          <p:val>
                                            <p:strVal val="#ppt_x"/>
                                          </p:val>
                                        </p:tav>
                                      </p:tavLst>
                                    </p:anim>
                                    <p:anim calcmode="lin" valueType="num">
                                      <p:cBhvr>
                                        <p:cTn id="67" dur="1000" fill="hold"/>
                                        <p:tgtEl>
                                          <p:spTgt spid="41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16"/>
                                        </p:tgtEl>
                                        <p:attrNameLst>
                                          <p:attrName>style.visibility</p:attrName>
                                        </p:attrNameLst>
                                      </p:cBhvr>
                                      <p:to>
                                        <p:strVal val="visible"/>
                                      </p:to>
                                    </p:set>
                                    <p:animEffect transition="in" filter="fade">
                                      <p:cBhvr>
                                        <p:cTn id="70" dur="1000"/>
                                        <p:tgtEl>
                                          <p:spTgt spid="416"/>
                                        </p:tgtEl>
                                      </p:cBhvr>
                                    </p:animEffect>
                                    <p:anim calcmode="lin" valueType="num">
                                      <p:cBhvr>
                                        <p:cTn id="71" dur="1000" fill="hold"/>
                                        <p:tgtEl>
                                          <p:spTgt spid="416"/>
                                        </p:tgtEl>
                                        <p:attrNameLst>
                                          <p:attrName>ppt_x</p:attrName>
                                        </p:attrNameLst>
                                      </p:cBhvr>
                                      <p:tavLst>
                                        <p:tav tm="0">
                                          <p:val>
                                            <p:strVal val="#ppt_x"/>
                                          </p:val>
                                        </p:tav>
                                        <p:tav tm="100000">
                                          <p:val>
                                            <p:strVal val="#ppt_x"/>
                                          </p:val>
                                        </p:tav>
                                      </p:tavLst>
                                    </p:anim>
                                    <p:anim calcmode="lin" valueType="num">
                                      <p:cBhvr>
                                        <p:cTn id="72" dur="1000" fill="hold"/>
                                        <p:tgtEl>
                                          <p:spTgt spid="416"/>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17"/>
                                        </p:tgtEl>
                                        <p:attrNameLst>
                                          <p:attrName>style.visibility</p:attrName>
                                        </p:attrNameLst>
                                      </p:cBhvr>
                                      <p:to>
                                        <p:strVal val="visible"/>
                                      </p:to>
                                    </p:set>
                                    <p:animEffect transition="in" filter="fade">
                                      <p:cBhvr>
                                        <p:cTn id="75" dur="1000"/>
                                        <p:tgtEl>
                                          <p:spTgt spid="417"/>
                                        </p:tgtEl>
                                      </p:cBhvr>
                                    </p:animEffect>
                                    <p:anim calcmode="lin" valueType="num">
                                      <p:cBhvr>
                                        <p:cTn id="76" dur="1000" fill="hold"/>
                                        <p:tgtEl>
                                          <p:spTgt spid="417"/>
                                        </p:tgtEl>
                                        <p:attrNameLst>
                                          <p:attrName>ppt_x</p:attrName>
                                        </p:attrNameLst>
                                      </p:cBhvr>
                                      <p:tavLst>
                                        <p:tav tm="0">
                                          <p:val>
                                            <p:strVal val="#ppt_x"/>
                                          </p:val>
                                        </p:tav>
                                        <p:tav tm="100000">
                                          <p:val>
                                            <p:strVal val="#ppt_x"/>
                                          </p:val>
                                        </p:tav>
                                      </p:tavLst>
                                    </p:anim>
                                    <p:anim calcmode="lin" valueType="num">
                                      <p:cBhvr>
                                        <p:cTn id="77" dur="1000" fill="hold"/>
                                        <p:tgtEl>
                                          <p:spTgt spid="417"/>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388"/>
                                        </p:tgtEl>
                                        <p:attrNameLst>
                                          <p:attrName>style.visibility</p:attrName>
                                        </p:attrNameLst>
                                      </p:cBhvr>
                                      <p:to>
                                        <p:strVal val="visible"/>
                                      </p:to>
                                    </p:set>
                                    <p:animEffect transition="in" filter="fade">
                                      <p:cBhvr>
                                        <p:cTn id="80" dur="1000"/>
                                        <p:tgtEl>
                                          <p:spTgt spid="388"/>
                                        </p:tgtEl>
                                      </p:cBhvr>
                                    </p:animEffect>
                                    <p:anim calcmode="lin" valueType="num">
                                      <p:cBhvr>
                                        <p:cTn id="81" dur="1000" fill="hold"/>
                                        <p:tgtEl>
                                          <p:spTgt spid="388"/>
                                        </p:tgtEl>
                                        <p:attrNameLst>
                                          <p:attrName>ppt_x</p:attrName>
                                        </p:attrNameLst>
                                      </p:cBhvr>
                                      <p:tavLst>
                                        <p:tav tm="0">
                                          <p:val>
                                            <p:strVal val="#ppt_x"/>
                                          </p:val>
                                        </p:tav>
                                        <p:tav tm="100000">
                                          <p:val>
                                            <p:strVal val="#ppt_x"/>
                                          </p:val>
                                        </p:tav>
                                      </p:tavLst>
                                    </p:anim>
                                    <p:anim calcmode="lin" valueType="num">
                                      <p:cBhvr>
                                        <p:cTn id="82" dur="1000" fill="hold"/>
                                        <p:tgtEl>
                                          <p:spTgt spid="3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p:bldP spid="379" grpId="0"/>
      <p:bldP spid="380" grpId="0"/>
      <p:bldP spid="381" grpId="0" build="p"/>
      <p:bldP spid="382" grpId="0"/>
      <p:bldP spid="383" grpId="0" build="p"/>
      <p:bldP spid="384" grpId="0"/>
      <p:bldP spid="385" grpId="0" build="p"/>
      <p:bldP spid="386" grpId="0"/>
      <p:bldP spid="387" grpId="0" build="p"/>
      <p:bldP spid="411" grpId="0" animBg="1"/>
      <p:bldP spid="415" grpId="0" animBg="1"/>
      <p:bldP spid="416" grpId="0" animBg="1"/>
      <p:bldP spid="4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grpSp>
        <p:nvGrpSpPr>
          <p:cNvPr id="422" name="Google Shape;422;p30"/>
          <p:cNvGrpSpPr/>
          <p:nvPr/>
        </p:nvGrpSpPr>
        <p:grpSpPr>
          <a:xfrm>
            <a:off x="7247984" y="-152422"/>
            <a:ext cx="3821581" cy="1485355"/>
            <a:chOff x="1631450" y="1329750"/>
            <a:chExt cx="1601400" cy="622425"/>
          </a:xfrm>
        </p:grpSpPr>
        <p:sp>
          <p:nvSpPr>
            <p:cNvPr id="423" name="Google Shape;423;p30"/>
            <p:cNvSpPr/>
            <p:nvPr/>
          </p:nvSpPr>
          <p:spPr>
            <a:xfrm>
              <a:off x="16314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1674000" y="1330050"/>
              <a:ext cx="622125" cy="622125"/>
            </a:xfrm>
            <a:custGeom>
              <a:avLst/>
              <a:gdLst/>
              <a:ahLst/>
              <a:cxnLst/>
              <a:rect l="l" t="t" r="r" b="b"/>
              <a:pathLst>
                <a:path w="24885" h="24885" extrusionOk="0">
                  <a:moveTo>
                    <a:pt x="24778" y="1"/>
                  </a:moveTo>
                  <a:lnTo>
                    <a:pt x="1" y="24778"/>
                  </a:lnTo>
                  <a:lnTo>
                    <a:pt x="108" y="24885"/>
                  </a:lnTo>
                  <a:lnTo>
                    <a:pt x="24885" y="96"/>
                  </a:lnTo>
                  <a:lnTo>
                    <a:pt x="24778"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1716875" y="1329750"/>
              <a:ext cx="622125" cy="622125"/>
            </a:xfrm>
            <a:custGeom>
              <a:avLst/>
              <a:gdLst/>
              <a:ahLst/>
              <a:cxnLst/>
              <a:rect l="l" t="t" r="r" b="b"/>
              <a:pathLst>
                <a:path w="24885" h="24885" extrusionOk="0">
                  <a:moveTo>
                    <a:pt x="24777" y="1"/>
                  </a:moveTo>
                  <a:lnTo>
                    <a:pt x="0" y="24790"/>
                  </a:lnTo>
                  <a:lnTo>
                    <a:pt x="107" y="24885"/>
                  </a:lnTo>
                  <a:lnTo>
                    <a:pt x="24884" y="108"/>
                  </a:lnTo>
                  <a:lnTo>
                    <a:pt x="24777"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1759425" y="1329750"/>
              <a:ext cx="622125" cy="622425"/>
            </a:xfrm>
            <a:custGeom>
              <a:avLst/>
              <a:gdLst/>
              <a:ahLst/>
              <a:cxnLst/>
              <a:rect l="l" t="t" r="r" b="b"/>
              <a:pathLst>
                <a:path w="24885" h="24897" extrusionOk="0">
                  <a:moveTo>
                    <a:pt x="24778" y="1"/>
                  </a:moveTo>
                  <a:lnTo>
                    <a:pt x="1" y="24790"/>
                  </a:lnTo>
                  <a:lnTo>
                    <a:pt x="96" y="24897"/>
                  </a:lnTo>
                  <a:lnTo>
                    <a:pt x="24885" y="108"/>
                  </a:lnTo>
                  <a:lnTo>
                    <a:pt x="24778"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1801700" y="1330050"/>
              <a:ext cx="622125" cy="622125"/>
            </a:xfrm>
            <a:custGeom>
              <a:avLst/>
              <a:gdLst/>
              <a:ahLst/>
              <a:cxnLst/>
              <a:rect l="l" t="t" r="r" b="b"/>
              <a:pathLst>
                <a:path w="24885" h="24885" extrusionOk="0">
                  <a:moveTo>
                    <a:pt x="24777" y="1"/>
                  </a:moveTo>
                  <a:lnTo>
                    <a:pt x="1" y="24778"/>
                  </a:lnTo>
                  <a:lnTo>
                    <a:pt x="108" y="24885"/>
                  </a:lnTo>
                  <a:lnTo>
                    <a:pt x="24885" y="108"/>
                  </a:lnTo>
                  <a:lnTo>
                    <a:pt x="24777"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18442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1886825"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1929700" y="1329750"/>
              <a:ext cx="622125" cy="622425"/>
            </a:xfrm>
            <a:custGeom>
              <a:avLst/>
              <a:gdLst/>
              <a:ahLst/>
              <a:cxnLst/>
              <a:rect l="l" t="t" r="r" b="b"/>
              <a:pathLst>
                <a:path w="24885" h="24897" extrusionOk="0">
                  <a:moveTo>
                    <a:pt x="24789" y="1"/>
                  </a:moveTo>
                  <a:lnTo>
                    <a:pt x="0" y="24790"/>
                  </a:lnTo>
                  <a:lnTo>
                    <a:pt x="107" y="24897"/>
                  </a:lnTo>
                  <a:lnTo>
                    <a:pt x="24884" y="108"/>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197195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2014525" y="1330050"/>
              <a:ext cx="622125" cy="622125"/>
            </a:xfrm>
            <a:custGeom>
              <a:avLst/>
              <a:gdLst/>
              <a:ahLst/>
              <a:cxnLst/>
              <a:rect l="l" t="t" r="r" b="b"/>
              <a:pathLst>
                <a:path w="24885" h="24885" extrusionOk="0">
                  <a:moveTo>
                    <a:pt x="24777" y="1"/>
                  </a:moveTo>
                  <a:lnTo>
                    <a:pt x="1" y="24789"/>
                  </a:lnTo>
                  <a:lnTo>
                    <a:pt x="108" y="24885"/>
                  </a:lnTo>
                  <a:lnTo>
                    <a:pt x="24885" y="108"/>
                  </a:lnTo>
                  <a:lnTo>
                    <a:pt x="24777"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205710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2099650"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2142525" y="1329750"/>
              <a:ext cx="622125" cy="622425"/>
            </a:xfrm>
            <a:custGeom>
              <a:avLst/>
              <a:gdLst/>
              <a:ahLst/>
              <a:cxnLst/>
              <a:rect l="l" t="t" r="r" b="b"/>
              <a:pathLst>
                <a:path w="24885" h="24897" extrusionOk="0">
                  <a:moveTo>
                    <a:pt x="24777" y="1"/>
                  </a:moveTo>
                  <a:lnTo>
                    <a:pt x="0" y="24790"/>
                  </a:lnTo>
                  <a:lnTo>
                    <a:pt x="95" y="24897"/>
                  </a:lnTo>
                  <a:lnTo>
                    <a:pt x="24884" y="108"/>
                  </a:lnTo>
                  <a:lnTo>
                    <a:pt x="24777"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2185075"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p:cNvSpPr/>
            <p:nvPr/>
          </p:nvSpPr>
          <p:spPr>
            <a:xfrm>
              <a:off x="2227650"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a:off x="2269925" y="1330050"/>
              <a:ext cx="622425" cy="622125"/>
            </a:xfrm>
            <a:custGeom>
              <a:avLst/>
              <a:gdLst/>
              <a:ahLst/>
              <a:cxnLst/>
              <a:rect l="l" t="t" r="r" b="b"/>
              <a:pathLst>
                <a:path w="24897" h="24885" extrusionOk="0">
                  <a:moveTo>
                    <a:pt x="24789" y="1"/>
                  </a:moveTo>
                  <a:lnTo>
                    <a:pt x="0" y="24778"/>
                  </a:lnTo>
                  <a:lnTo>
                    <a:pt x="107" y="24885"/>
                  </a:lnTo>
                  <a:lnTo>
                    <a:pt x="24896" y="96"/>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a:off x="2312475" y="1330050"/>
              <a:ext cx="622125" cy="622125"/>
            </a:xfrm>
            <a:custGeom>
              <a:avLst/>
              <a:gdLst/>
              <a:ahLst/>
              <a:cxnLst/>
              <a:rect l="l" t="t" r="r" b="b"/>
              <a:pathLst>
                <a:path w="24885" h="24885" extrusionOk="0">
                  <a:moveTo>
                    <a:pt x="24789" y="1"/>
                  </a:moveTo>
                  <a:lnTo>
                    <a:pt x="1" y="24789"/>
                  </a:lnTo>
                  <a:lnTo>
                    <a:pt x="108" y="24885"/>
                  </a:lnTo>
                  <a:lnTo>
                    <a:pt x="24885" y="108"/>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a:off x="23553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a:off x="239790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a:off x="2440475"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2482750" y="1330050"/>
              <a:ext cx="622400" cy="622125"/>
            </a:xfrm>
            <a:custGeom>
              <a:avLst/>
              <a:gdLst/>
              <a:ahLst/>
              <a:cxnLst/>
              <a:rect l="l" t="t" r="r" b="b"/>
              <a:pathLst>
                <a:path w="24896" h="24885" extrusionOk="0">
                  <a:moveTo>
                    <a:pt x="24789" y="1"/>
                  </a:moveTo>
                  <a:lnTo>
                    <a:pt x="0" y="24778"/>
                  </a:lnTo>
                  <a:lnTo>
                    <a:pt x="107" y="24885"/>
                  </a:lnTo>
                  <a:lnTo>
                    <a:pt x="24896" y="108"/>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2525600" y="1329750"/>
              <a:ext cx="622125" cy="622425"/>
            </a:xfrm>
            <a:custGeom>
              <a:avLst/>
              <a:gdLst/>
              <a:ahLst/>
              <a:cxnLst/>
              <a:rect l="l" t="t" r="r" b="b"/>
              <a:pathLst>
                <a:path w="24885" h="24897" extrusionOk="0">
                  <a:moveTo>
                    <a:pt x="24789" y="1"/>
                  </a:moveTo>
                  <a:lnTo>
                    <a:pt x="1" y="24790"/>
                  </a:lnTo>
                  <a:lnTo>
                    <a:pt x="108" y="24897"/>
                  </a:lnTo>
                  <a:lnTo>
                    <a:pt x="24885" y="108"/>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a:off x="25681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2610425" y="1330050"/>
              <a:ext cx="622425" cy="622125"/>
            </a:xfrm>
            <a:custGeom>
              <a:avLst/>
              <a:gdLst/>
              <a:ahLst/>
              <a:cxnLst/>
              <a:rect l="l" t="t" r="r" b="b"/>
              <a:pathLst>
                <a:path w="24897" h="24885" extrusionOk="0">
                  <a:moveTo>
                    <a:pt x="24790" y="1"/>
                  </a:moveTo>
                  <a:lnTo>
                    <a:pt x="1" y="24778"/>
                  </a:lnTo>
                  <a:lnTo>
                    <a:pt x="108" y="24885"/>
                  </a:lnTo>
                  <a:lnTo>
                    <a:pt x="24897" y="108"/>
                  </a:lnTo>
                  <a:lnTo>
                    <a:pt x="24790"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0"/>
          <p:cNvSpPr/>
          <p:nvPr/>
        </p:nvSpPr>
        <p:spPr>
          <a:xfrm rot="-7253496">
            <a:off x="-524148" y="3702395"/>
            <a:ext cx="1552544" cy="1552544"/>
          </a:xfrm>
          <a:prstGeom prst="blockArc">
            <a:avLst>
              <a:gd name="adj1" fmla="val 10800000"/>
              <a:gd name="adj2" fmla="val 20830"/>
              <a:gd name="adj3" fmla="val 1586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Latar Belakang </a:t>
            </a:r>
            <a:endParaRPr sz="2300"/>
          </a:p>
        </p:txBody>
      </p:sp>
      <p:sp>
        <p:nvSpPr>
          <p:cNvPr id="449" name="Google Shape;449;p30"/>
          <p:cNvSpPr/>
          <p:nvPr/>
        </p:nvSpPr>
        <p:spPr>
          <a:xfrm>
            <a:off x="76750" y="4207500"/>
            <a:ext cx="488400" cy="488400"/>
          </a:xfrm>
          <a:prstGeom prst="donut">
            <a:avLst>
              <a:gd name="adj" fmla="val 2235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7885825" y="122975"/>
            <a:ext cx="488400" cy="488400"/>
          </a:xfrm>
          <a:prstGeom prst="donut">
            <a:avLst>
              <a:gd name="adj" fmla="val 2235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7454375" y="667025"/>
            <a:ext cx="350700" cy="350700"/>
          </a:xfrm>
          <a:prstGeom prst="donut">
            <a:avLst>
              <a:gd name="adj" fmla="val 2235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30"/>
          <p:cNvPicPr preferRelativeResize="0"/>
          <p:nvPr/>
        </p:nvPicPr>
        <p:blipFill>
          <a:blip r:embed="rId3">
            <a:alphaModFix/>
          </a:blip>
          <a:stretch>
            <a:fillRect/>
          </a:stretch>
        </p:blipFill>
        <p:spPr>
          <a:xfrm>
            <a:off x="4087150" y="1384875"/>
            <a:ext cx="2188525" cy="1438175"/>
          </a:xfrm>
          <a:prstGeom prst="rect">
            <a:avLst/>
          </a:prstGeom>
          <a:noFill/>
          <a:ln>
            <a:noFill/>
          </a:ln>
        </p:spPr>
      </p:pic>
      <p:pic>
        <p:nvPicPr>
          <p:cNvPr id="453" name="Google Shape;453;p30"/>
          <p:cNvPicPr preferRelativeResize="0"/>
          <p:nvPr/>
        </p:nvPicPr>
        <p:blipFill>
          <a:blip r:embed="rId4">
            <a:alphaModFix/>
          </a:blip>
          <a:stretch>
            <a:fillRect/>
          </a:stretch>
        </p:blipFill>
        <p:spPr>
          <a:xfrm>
            <a:off x="7296725" y="1842951"/>
            <a:ext cx="1847276" cy="1230325"/>
          </a:xfrm>
          <a:prstGeom prst="rect">
            <a:avLst/>
          </a:prstGeom>
          <a:noFill/>
          <a:ln>
            <a:noFill/>
          </a:ln>
        </p:spPr>
      </p:pic>
      <p:pic>
        <p:nvPicPr>
          <p:cNvPr id="454" name="Google Shape;454;p30"/>
          <p:cNvPicPr preferRelativeResize="0"/>
          <p:nvPr/>
        </p:nvPicPr>
        <p:blipFill>
          <a:blip r:embed="rId5">
            <a:alphaModFix/>
          </a:blip>
          <a:stretch>
            <a:fillRect/>
          </a:stretch>
        </p:blipFill>
        <p:spPr>
          <a:xfrm>
            <a:off x="315473" y="1332923"/>
            <a:ext cx="2634245" cy="1288400"/>
          </a:xfrm>
          <a:prstGeom prst="rect">
            <a:avLst/>
          </a:prstGeom>
          <a:noFill/>
          <a:ln>
            <a:noFill/>
          </a:ln>
        </p:spPr>
      </p:pic>
      <p:pic>
        <p:nvPicPr>
          <p:cNvPr id="455" name="Google Shape;455;p30"/>
          <p:cNvPicPr preferRelativeResize="0"/>
          <p:nvPr/>
        </p:nvPicPr>
        <p:blipFill>
          <a:blip r:embed="rId6">
            <a:alphaModFix/>
          </a:blip>
          <a:stretch>
            <a:fillRect/>
          </a:stretch>
        </p:blipFill>
        <p:spPr>
          <a:xfrm>
            <a:off x="4968850" y="3413975"/>
            <a:ext cx="2279125" cy="1516650"/>
          </a:xfrm>
          <a:prstGeom prst="rect">
            <a:avLst/>
          </a:prstGeom>
          <a:noFill/>
          <a:ln>
            <a:noFill/>
          </a:ln>
        </p:spPr>
      </p:pic>
      <p:pic>
        <p:nvPicPr>
          <p:cNvPr id="456" name="Google Shape;456;p30"/>
          <p:cNvPicPr preferRelativeResize="0"/>
          <p:nvPr/>
        </p:nvPicPr>
        <p:blipFill>
          <a:blip r:embed="rId7">
            <a:alphaModFix/>
          </a:blip>
          <a:stretch>
            <a:fillRect/>
          </a:stretch>
        </p:blipFill>
        <p:spPr>
          <a:xfrm>
            <a:off x="1441525" y="3321900"/>
            <a:ext cx="2129400" cy="1700801"/>
          </a:xfrm>
          <a:prstGeom prst="rect">
            <a:avLst/>
          </a:prstGeom>
          <a:noFill/>
          <a:ln>
            <a:noFill/>
          </a:ln>
        </p:spPr>
      </p:pic>
      <p:cxnSp>
        <p:nvCxnSpPr>
          <p:cNvPr id="457" name="Google Shape;457;p30"/>
          <p:cNvCxnSpPr>
            <a:stCxn id="454" idx="3"/>
          </p:cNvCxnSpPr>
          <p:nvPr/>
        </p:nvCxnSpPr>
        <p:spPr>
          <a:xfrm>
            <a:off x="2949718" y="1977123"/>
            <a:ext cx="1391400" cy="159000"/>
          </a:xfrm>
          <a:prstGeom prst="straightConnector1">
            <a:avLst/>
          </a:prstGeom>
          <a:noFill/>
          <a:ln w="28575" cap="flat" cmpd="sng">
            <a:solidFill>
              <a:schemeClr val="dk2"/>
            </a:solidFill>
            <a:prstDash val="solid"/>
            <a:round/>
            <a:headEnd type="none" w="med" len="med"/>
            <a:tailEnd type="triangle" w="med" len="med"/>
          </a:ln>
        </p:spPr>
      </p:cxnSp>
      <p:cxnSp>
        <p:nvCxnSpPr>
          <p:cNvPr id="458" name="Google Shape;458;p30"/>
          <p:cNvCxnSpPr>
            <a:endCxn id="453" idx="1"/>
          </p:cNvCxnSpPr>
          <p:nvPr/>
        </p:nvCxnSpPr>
        <p:spPr>
          <a:xfrm>
            <a:off x="5962025" y="2240013"/>
            <a:ext cx="1334700" cy="218100"/>
          </a:xfrm>
          <a:prstGeom prst="straightConnector1">
            <a:avLst/>
          </a:prstGeom>
          <a:noFill/>
          <a:ln w="28575" cap="flat" cmpd="sng">
            <a:solidFill>
              <a:schemeClr val="dk2"/>
            </a:solidFill>
            <a:prstDash val="solid"/>
            <a:round/>
            <a:headEnd type="none" w="med" len="med"/>
            <a:tailEnd type="triangle" w="med" len="med"/>
          </a:ln>
        </p:spPr>
      </p:cxnSp>
      <p:cxnSp>
        <p:nvCxnSpPr>
          <p:cNvPr id="459" name="Google Shape;459;p30"/>
          <p:cNvCxnSpPr>
            <a:stCxn id="453" idx="2"/>
            <a:endCxn id="455" idx="3"/>
          </p:cNvCxnSpPr>
          <p:nvPr/>
        </p:nvCxnSpPr>
        <p:spPr>
          <a:xfrm flipH="1">
            <a:off x="7248063" y="3073275"/>
            <a:ext cx="972300" cy="1098900"/>
          </a:xfrm>
          <a:prstGeom prst="straightConnector1">
            <a:avLst/>
          </a:prstGeom>
          <a:noFill/>
          <a:ln w="28575" cap="flat" cmpd="sng">
            <a:solidFill>
              <a:schemeClr val="dk2"/>
            </a:solidFill>
            <a:prstDash val="solid"/>
            <a:round/>
            <a:headEnd type="none" w="med" len="med"/>
            <a:tailEnd type="triangle" w="med" len="med"/>
          </a:ln>
        </p:spPr>
      </p:cxnSp>
      <p:cxnSp>
        <p:nvCxnSpPr>
          <p:cNvPr id="460" name="Google Shape;460;p30"/>
          <p:cNvCxnSpPr>
            <a:stCxn id="455" idx="1"/>
            <a:endCxn id="456" idx="3"/>
          </p:cNvCxnSpPr>
          <p:nvPr/>
        </p:nvCxnSpPr>
        <p:spPr>
          <a:xfrm rot="10800000">
            <a:off x="3570850" y="4172300"/>
            <a:ext cx="13980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447"/>
                                        </p:tgtEl>
                                        <p:attrNameLst>
                                          <p:attrName>style.visibility</p:attrName>
                                        </p:attrNameLst>
                                      </p:cBhvr>
                                      <p:to>
                                        <p:strVal val="visible"/>
                                      </p:to>
                                    </p:set>
                                    <p:animEffect transition="in" filter="fade">
                                      <p:cBhvr>
                                        <p:cTn id="10" dur="1000"/>
                                        <p:tgtEl>
                                          <p:spTgt spid="44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9"/>
                                        </p:tgtEl>
                                        <p:attrNameLst>
                                          <p:attrName>style.visibility</p:attrName>
                                        </p:attrNameLst>
                                      </p:cBhvr>
                                      <p:to>
                                        <p:strVal val="visible"/>
                                      </p:to>
                                    </p:set>
                                    <p:anim calcmode="lin" valueType="num">
                                      <p:cBhvr additive="base">
                                        <p:cTn id="19" dur="500" fill="hold"/>
                                        <p:tgtEl>
                                          <p:spTgt spid="449"/>
                                        </p:tgtEl>
                                        <p:attrNameLst>
                                          <p:attrName>ppt_x</p:attrName>
                                        </p:attrNameLst>
                                      </p:cBhvr>
                                      <p:tavLst>
                                        <p:tav tm="0">
                                          <p:val>
                                            <p:strVal val="#ppt_x"/>
                                          </p:val>
                                        </p:tav>
                                        <p:tav tm="100000">
                                          <p:val>
                                            <p:strVal val="#ppt_x"/>
                                          </p:val>
                                        </p:tav>
                                      </p:tavLst>
                                    </p:anim>
                                    <p:anim calcmode="lin" valueType="num">
                                      <p:cBhvr additive="base">
                                        <p:cTn id="20" dur="500" fill="hold"/>
                                        <p:tgtEl>
                                          <p:spTgt spid="449"/>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450"/>
                                        </p:tgtEl>
                                        <p:attrNameLst>
                                          <p:attrName>style.visibility</p:attrName>
                                        </p:attrNameLst>
                                      </p:cBhvr>
                                      <p:to>
                                        <p:strVal val="visible"/>
                                      </p:to>
                                    </p:set>
                                    <p:animEffect transition="in" filter="fade">
                                      <p:cBhvr>
                                        <p:cTn id="23" dur="1000"/>
                                        <p:tgtEl>
                                          <p:spTgt spid="450"/>
                                        </p:tgtEl>
                                      </p:cBhvr>
                                    </p:animEffect>
                                  </p:childTnLst>
                                </p:cTn>
                              </p:par>
                              <p:par>
                                <p:cTn id="24" presetID="10" presetClass="entr" presetSubtype="0" fill="hold" nodeType="withEffect">
                                  <p:stCondLst>
                                    <p:cond delay="0"/>
                                  </p:stCondLst>
                                  <p:childTnLst>
                                    <p:set>
                                      <p:cBhvr>
                                        <p:cTn id="25" dur="1" fill="hold">
                                          <p:stCondLst>
                                            <p:cond delay="0"/>
                                          </p:stCondLst>
                                        </p:cTn>
                                        <p:tgtEl>
                                          <p:spTgt spid="451"/>
                                        </p:tgtEl>
                                        <p:attrNameLst>
                                          <p:attrName>style.visibility</p:attrName>
                                        </p:attrNameLst>
                                      </p:cBhvr>
                                      <p:to>
                                        <p:strVal val="visible"/>
                                      </p:to>
                                    </p:set>
                                    <p:animEffect transition="in" filter="fade">
                                      <p:cBhvr>
                                        <p:cTn id="26" dur="1000"/>
                                        <p:tgtEl>
                                          <p:spTgt spid="451"/>
                                        </p:tgtEl>
                                      </p:cBhvr>
                                    </p:animEffect>
                                  </p:childTnLst>
                                </p:cTn>
                              </p:par>
                              <p:par>
                                <p:cTn id="27" presetID="2" presetClass="entr" presetSubtype="4"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 calcmode="lin" valueType="num">
                                      <p:cBhvr additive="base">
                                        <p:cTn id="29" dur="500" fill="hold"/>
                                        <p:tgtEl>
                                          <p:spTgt spid="452"/>
                                        </p:tgtEl>
                                        <p:attrNameLst>
                                          <p:attrName>ppt_x</p:attrName>
                                        </p:attrNameLst>
                                      </p:cBhvr>
                                      <p:tavLst>
                                        <p:tav tm="0">
                                          <p:val>
                                            <p:strVal val="#ppt_x"/>
                                          </p:val>
                                        </p:tav>
                                        <p:tav tm="100000">
                                          <p:val>
                                            <p:strVal val="#ppt_x"/>
                                          </p:val>
                                        </p:tav>
                                      </p:tavLst>
                                    </p:anim>
                                    <p:anim calcmode="lin" valueType="num">
                                      <p:cBhvr additive="base">
                                        <p:cTn id="30" dur="500" fill="hold"/>
                                        <p:tgtEl>
                                          <p:spTgt spid="45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53"/>
                                        </p:tgtEl>
                                        <p:attrNameLst>
                                          <p:attrName>style.visibility</p:attrName>
                                        </p:attrNameLst>
                                      </p:cBhvr>
                                      <p:to>
                                        <p:strVal val="visible"/>
                                      </p:to>
                                    </p:set>
                                    <p:anim calcmode="lin" valueType="num">
                                      <p:cBhvr additive="base">
                                        <p:cTn id="33" dur="500" fill="hold"/>
                                        <p:tgtEl>
                                          <p:spTgt spid="453"/>
                                        </p:tgtEl>
                                        <p:attrNameLst>
                                          <p:attrName>ppt_x</p:attrName>
                                        </p:attrNameLst>
                                      </p:cBhvr>
                                      <p:tavLst>
                                        <p:tav tm="0">
                                          <p:val>
                                            <p:strVal val="#ppt_x"/>
                                          </p:val>
                                        </p:tav>
                                        <p:tav tm="100000">
                                          <p:val>
                                            <p:strVal val="#ppt_x"/>
                                          </p:val>
                                        </p:tav>
                                      </p:tavLst>
                                    </p:anim>
                                    <p:anim calcmode="lin" valueType="num">
                                      <p:cBhvr additive="base">
                                        <p:cTn id="34" dur="500" fill="hold"/>
                                        <p:tgtEl>
                                          <p:spTgt spid="45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54"/>
                                        </p:tgtEl>
                                        <p:attrNameLst>
                                          <p:attrName>style.visibility</p:attrName>
                                        </p:attrNameLst>
                                      </p:cBhvr>
                                      <p:to>
                                        <p:strVal val="visible"/>
                                      </p:to>
                                    </p:set>
                                    <p:anim calcmode="lin" valueType="num">
                                      <p:cBhvr additive="base">
                                        <p:cTn id="37" dur="500" fill="hold"/>
                                        <p:tgtEl>
                                          <p:spTgt spid="454"/>
                                        </p:tgtEl>
                                        <p:attrNameLst>
                                          <p:attrName>ppt_x</p:attrName>
                                        </p:attrNameLst>
                                      </p:cBhvr>
                                      <p:tavLst>
                                        <p:tav tm="0">
                                          <p:val>
                                            <p:strVal val="#ppt_x"/>
                                          </p:val>
                                        </p:tav>
                                        <p:tav tm="100000">
                                          <p:val>
                                            <p:strVal val="#ppt_x"/>
                                          </p:val>
                                        </p:tav>
                                      </p:tavLst>
                                    </p:anim>
                                    <p:anim calcmode="lin" valueType="num">
                                      <p:cBhvr additive="base">
                                        <p:cTn id="38" dur="500" fill="hold"/>
                                        <p:tgtEl>
                                          <p:spTgt spid="45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55"/>
                                        </p:tgtEl>
                                        <p:attrNameLst>
                                          <p:attrName>style.visibility</p:attrName>
                                        </p:attrNameLst>
                                      </p:cBhvr>
                                      <p:to>
                                        <p:strVal val="visible"/>
                                      </p:to>
                                    </p:set>
                                    <p:anim calcmode="lin" valueType="num">
                                      <p:cBhvr additive="base">
                                        <p:cTn id="41" dur="500" fill="hold"/>
                                        <p:tgtEl>
                                          <p:spTgt spid="455"/>
                                        </p:tgtEl>
                                        <p:attrNameLst>
                                          <p:attrName>ppt_x</p:attrName>
                                        </p:attrNameLst>
                                      </p:cBhvr>
                                      <p:tavLst>
                                        <p:tav tm="0">
                                          <p:val>
                                            <p:strVal val="#ppt_x"/>
                                          </p:val>
                                        </p:tav>
                                        <p:tav tm="100000">
                                          <p:val>
                                            <p:strVal val="#ppt_x"/>
                                          </p:val>
                                        </p:tav>
                                      </p:tavLst>
                                    </p:anim>
                                    <p:anim calcmode="lin" valueType="num">
                                      <p:cBhvr additive="base">
                                        <p:cTn id="42" dur="500" fill="hold"/>
                                        <p:tgtEl>
                                          <p:spTgt spid="45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56"/>
                                        </p:tgtEl>
                                        <p:attrNameLst>
                                          <p:attrName>style.visibility</p:attrName>
                                        </p:attrNameLst>
                                      </p:cBhvr>
                                      <p:to>
                                        <p:strVal val="visible"/>
                                      </p:to>
                                    </p:set>
                                    <p:anim calcmode="lin" valueType="num">
                                      <p:cBhvr additive="base">
                                        <p:cTn id="45" dur="500" fill="hold"/>
                                        <p:tgtEl>
                                          <p:spTgt spid="456"/>
                                        </p:tgtEl>
                                        <p:attrNameLst>
                                          <p:attrName>ppt_x</p:attrName>
                                        </p:attrNameLst>
                                      </p:cBhvr>
                                      <p:tavLst>
                                        <p:tav tm="0">
                                          <p:val>
                                            <p:strVal val="#ppt_x"/>
                                          </p:val>
                                        </p:tav>
                                        <p:tav tm="100000">
                                          <p:val>
                                            <p:strVal val="#ppt_x"/>
                                          </p:val>
                                        </p:tav>
                                      </p:tavLst>
                                    </p:anim>
                                    <p:anim calcmode="lin" valueType="num">
                                      <p:cBhvr additive="base">
                                        <p:cTn id="46" dur="500" fill="hold"/>
                                        <p:tgtEl>
                                          <p:spTgt spid="45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57"/>
                                        </p:tgtEl>
                                        <p:attrNameLst>
                                          <p:attrName>style.visibility</p:attrName>
                                        </p:attrNameLst>
                                      </p:cBhvr>
                                      <p:to>
                                        <p:strVal val="visible"/>
                                      </p:to>
                                    </p:set>
                                    <p:anim calcmode="lin" valueType="num">
                                      <p:cBhvr additive="base">
                                        <p:cTn id="49" dur="500" fill="hold"/>
                                        <p:tgtEl>
                                          <p:spTgt spid="457"/>
                                        </p:tgtEl>
                                        <p:attrNameLst>
                                          <p:attrName>ppt_x</p:attrName>
                                        </p:attrNameLst>
                                      </p:cBhvr>
                                      <p:tavLst>
                                        <p:tav tm="0">
                                          <p:val>
                                            <p:strVal val="#ppt_x"/>
                                          </p:val>
                                        </p:tav>
                                        <p:tav tm="100000">
                                          <p:val>
                                            <p:strVal val="#ppt_x"/>
                                          </p:val>
                                        </p:tav>
                                      </p:tavLst>
                                    </p:anim>
                                    <p:anim calcmode="lin" valueType="num">
                                      <p:cBhvr additive="base">
                                        <p:cTn id="50" dur="500" fill="hold"/>
                                        <p:tgtEl>
                                          <p:spTgt spid="45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58"/>
                                        </p:tgtEl>
                                        <p:attrNameLst>
                                          <p:attrName>style.visibility</p:attrName>
                                        </p:attrNameLst>
                                      </p:cBhvr>
                                      <p:to>
                                        <p:strVal val="visible"/>
                                      </p:to>
                                    </p:set>
                                    <p:anim calcmode="lin" valueType="num">
                                      <p:cBhvr additive="base">
                                        <p:cTn id="53" dur="500" fill="hold"/>
                                        <p:tgtEl>
                                          <p:spTgt spid="458"/>
                                        </p:tgtEl>
                                        <p:attrNameLst>
                                          <p:attrName>ppt_x</p:attrName>
                                        </p:attrNameLst>
                                      </p:cBhvr>
                                      <p:tavLst>
                                        <p:tav tm="0">
                                          <p:val>
                                            <p:strVal val="#ppt_x"/>
                                          </p:val>
                                        </p:tav>
                                        <p:tav tm="100000">
                                          <p:val>
                                            <p:strVal val="#ppt_x"/>
                                          </p:val>
                                        </p:tav>
                                      </p:tavLst>
                                    </p:anim>
                                    <p:anim calcmode="lin" valueType="num">
                                      <p:cBhvr additive="base">
                                        <p:cTn id="54" dur="500" fill="hold"/>
                                        <p:tgtEl>
                                          <p:spTgt spid="45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59"/>
                                        </p:tgtEl>
                                        <p:attrNameLst>
                                          <p:attrName>style.visibility</p:attrName>
                                        </p:attrNameLst>
                                      </p:cBhvr>
                                      <p:to>
                                        <p:strVal val="visible"/>
                                      </p:to>
                                    </p:set>
                                    <p:anim calcmode="lin" valueType="num">
                                      <p:cBhvr additive="base">
                                        <p:cTn id="57" dur="500" fill="hold"/>
                                        <p:tgtEl>
                                          <p:spTgt spid="459"/>
                                        </p:tgtEl>
                                        <p:attrNameLst>
                                          <p:attrName>ppt_x</p:attrName>
                                        </p:attrNameLst>
                                      </p:cBhvr>
                                      <p:tavLst>
                                        <p:tav tm="0">
                                          <p:val>
                                            <p:strVal val="#ppt_x"/>
                                          </p:val>
                                        </p:tav>
                                        <p:tav tm="100000">
                                          <p:val>
                                            <p:strVal val="#ppt_x"/>
                                          </p:val>
                                        </p:tav>
                                      </p:tavLst>
                                    </p:anim>
                                    <p:anim calcmode="lin" valueType="num">
                                      <p:cBhvr additive="base">
                                        <p:cTn id="58" dur="500" fill="hold"/>
                                        <p:tgtEl>
                                          <p:spTgt spid="45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60"/>
                                        </p:tgtEl>
                                        <p:attrNameLst>
                                          <p:attrName>style.visibility</p:attrName>
                                        </p:attrNameLst>
                                      </p:cBhvr>
                                      <p:to>
                                        <p:strVal val="visible"/>
                                      </p:to>
                                    </p:set>
                                    <p:anim calcmode="lin" valueType="num">
                                      <p:cBhvr additive="base">
                                        <p:cTn id="61" dur="500" fill="hold"/>
                                        <p:tgtEl>
                                          <p:spTgt spid="460"/>
                                        </p:tgtEl>
                                        <p:attrNameLst>
                                          <p:attrName>ppt_x</p:attrName>
                                        </p:attrNameLst>
                                      </p:cBhvr>
                                      <p:tavLst>
                                        <p:tav tm="0">
                                          <p:val>
                                            <p:strVal val="#ppt_x"/>
                                          </p:val>
                                        </p:tav>
                                        <p:tav tm="100000">
                                          <p:val>
                                            <p:strVal val="#ppt_x"/>
                                          </p:val>
                                        </p:tav>
                                      </p:tavLst>
                                    </p:anim>
                                    <p:anim calcmode="lin" valueType="num">
                                      <p:cBhvr additive="base">
                                        <p:cTn id="62" dur="500" fill="hold"/>
                                        <p:tgtEl>
                                          <p:spTgt spid="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1"/>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rPr>
              <a:t>Rumusan Masalah</a:t>
            </a:r>
            <a:endParaRPr/>
          </a:p>
        </p:txBody>
      </p:sp>
      <p:grpSp>
        <p:nvGrpSpPr>
          <p:cNvPr id="466" name="Google Shape;466;p31"/>
          <p:cNvGrpSpPr/>
          <p:nvPr/>
        </p:nvGrpSpPr>
        <p:grpSpPr>
          <a:xfrm>
            <a:off x="713184" y="4603915"/>
            <a:ext cx="1131524" cy="572630"/>
            <a:chOff x="6487400" y="1091050"/>
            <a:chExt cx="430450" cy="2254450"/>
          </a:xfrm>
        </p:grpSpPr>
        <p:sp>
          <p:nvSpPr>
            <p:cNvPr id="467" name="Google Shape;467;p31"/>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1"/>
          <p:cNvGrpSpPr/>
          <p:nvPr/>
        </p:nvGrpSpPr>
        <p:grpSpPr>
          <a:xfrm rot="10800000">
            <a:off x="8303001" y="-4"/>
            <a:ext cx="1000410" cy="870218"/>
            <a:chOff x="4593967" y="1455829"/>
            <a:chExt cx="642483" cy="558871"/>
          </a:xfrm>
        </p:grpSpPr>
        <p:sp>
          <p:nvSpPr>
            <p:cNvPr id="490" name="Google Shape;490;p31"/>
            <p:cNvSpPr/>
            <p:nvPr/>
          </p:nvSpPr>
          <p:spPr>
            <a:xfrm>
              <a:off x="4811675" y="1455829"/>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1"/>
          <p:cNvSpPr/>
          <p:nvPr/>
        </p:nvSpPr>
        <p:spPr>
          <a:xfrm>
            <a:off x="2045875" y="1204425"/>
            <a:ext cx="6384900" cy="33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457200" lvl="0" indent="-311150" algn="just" rtl="0">
              <a:spcBef>
                <a:spcPts val="0"/>
              </a:spcBef>
              <a:spcAft>
                <a:spcPts val="0"/>
              </a:spcAft>
              <a:buClr>
                <a:srgbClr val="0E2A47"/>
              </a:buClr>
              <a:buSzPts val="1300"/>
              <a:buFont typeface="Comfortaa"/>
              <a:buAutoNum type="arabicPeriod"/>
            </a:pPr>
            <a:r>
              <a:rPr lang="en" sz="1500">
                <a:solidFill>
                  <a:srgbClr val="0E2A47"/>
                </a:solidFill>
                <a:latin typeface="Comfortaa"/>
                <a:ea typeface="Comfortaa"/>
                <a:cs typeface="Comfortaa"/>
                <a:sym typeface="Comfortaa"/>
              </a:rPr>
              <a:t>Apa yang dimaksud dengan Mental Health ?</a:t>
            </a:r>
            <a:endParaRPr sz="1500">
              <a:solidFill>
                <a:srgbClr val="0E2A47"/>
              </a:solidFill>
              <a:latin typeface="Comfortaa"/>
              <a:ea typeface="Comfortaa"/>
              <a:cs typeface="Comfortaa"/>
              <a:sym typeface="Comfortaa"/>
            </a:endParaRPr>
          </a:p>
          <a:p>
            <a:pPr marL="457200" lvl="0" indent="-311150" algn="just" rtl="0">
              <a:spcBef>
                <a:spcPts val="0"/>
              </a:spcBef>
              <a:spcAft>
                <a:spcPts val="0"/>
              </a:spcAft>
              <a:buClr>
                <a:srgbClr val="0E2A47"/>
              </a:buClr>
              <a:buSzPts val="1300"/>
              <a:buFont typeface="Comfortaa"/>
              <a:buAutoNum type="arabicPeriod"/>
            </a:pPr>
            <a:r>
              <a:rPr lang="en" sz="1500">
                <a:solidFill>
                  <a:srgbClr val="202124"/>
                </a:solidFill>
                <a:highlight>
                  <a:srgbClr val="FFFFFF"/>
                </a:highlight>
                <a:latin typeface="Comfortaa"/>
                <a:ea typeface="Comfortaa"/>
                <a:cs typeface="Comfortaa"/>
                <a:sym typeface="Comfortaa"/>
              </a:rPr>
              <a:t>Kenapa Mental Health sangat penting?</a:t>
            </a:r>
            <a:endParaRPr sz="1500">
              <a:solidFill>
                <a:srgbClr val="202124"/>
              </a:solidFill>
              <a:highlight>
                <a:srgbClr val="FFFFFF"/>
              </a:highlight>
              <a:latin typeface="Comfortaa"/>
              <a:ea typeface="Comfortaa"/>
              <a:cs typeface="Comfortaa"/>
              <a:sym typeface="Comfortaa"/>
            </a:endParaRPr>
          </a:p>
          <a:p>
            <a:pPr marL="457200" lvl="0" indent="-336550" algn="l" rtl="0">
              <a:lnSpc>
                <a:spcPct val="115000"/>
              </a:lnSpc>
              <a:spcBef>
                <a:spcPts val="0"/>
              </a:spcBef>
              <a:spcAft>
                <a:spcPts val="0"/>
              </a:spcAft>
              <a:buClr>
                <a:srgbClr val="202124"/>
              </a:buClr>
              <a:buSzPts val="1700"/>
              <a:buFont typeface="Comfortaa"/>
              <a:buAutoNum type="arabicPeriod"/>
            </a:pPr>
            <a:r>
              <a:rPr lang="en" sz="1500">
                <a:solidFill>
                  <a:srgbClr val="202124"/>
                </a:solidFill>
                <a:highlight>
                  <a:srgbClr val="FFFFFF"/>
                </a:highlight>
                <a:latin typeface="Comfortaa"/>
                <a:ea typeface="Comfortaa"/>
                <a:cs typeface="Comfortaa"/>
                <a:sym typeface="Comfortaa"/>
              </a:rPr>
              <a:t>Faktor apa saja yang mempengaruhi kesehatan mental?</a:t>
            </a:r>
            <a:endParaRPr sz="1500">
              <a:solidFill>
                <a:srgbClr val="202124"/>
              </a:solidFill>
              <a:highlight>
                <a:srgbClr val="FFFFFF"/>
              </a:highlight>
              <a:latin typeface="Comfortaa"/>
              <a:ea typeface="Comfortaa"/>
              <a:cs typeface="Comfortaa"/>
              <a:sym typeface="Comfortaa"/>
            </a:endParaRPr>
          </a:p>
          <a:p>
            <a:pPr marL="457200" lvl="0" indent="-336550" algn="l" rtl="0">
              <a:lnSpc>
                <a:spcPct val="115000"/>
              </a:lnSpc>
              <a:spcBef>
                <a:spcPts val="0"/>
              </a:spcBef>
              <a:spcAft>
                <a:spcPts val="0"/>
              </a:spcAft>
              <a:buClr>
                <a:srgbClr val="202124"/>
              </a:buClr>
              <a:buSzPts val="1700"/>
              <a:buFont typeface="Comfortaa"/>
              <a:buAutoNum type="arabicPeriod"/>
            </a:pPr>
            <a:r>
              <a:rPr lang="en" sz="1500">
                <a:solidFill>
                  <a:srgbClr val="202124"/>
                </a:solidFill>
                <a:highlight>
                  <a:srgbClr val="FFFFFF"/>
                </a:highlight>
                <a:latin typeface="Comfortaa"/>
                <a:ea typeface="Comfortaa"/>
                <a:cs typeface="Comfortaa"/>
                <a:sym typeface="Comfortaa"/>
              </a:rPr>
              <a:t>Apakah menurut Anda kesehatan mental harus diprioritaskan lebih banyak di Indonesia?</a:t>
            </a:r>
            <a:endParaRPr sz="1500">
              <a:solidFill>
                <a:srgbClr val="202124"/>
              </a:solidFill>
              <a:highlight>
                <a:srgbClr val="FFFFFF"/>
              </a:highlight>
              <a:latin typeface="Comfortaa"/>
              <a:ea typeface="Comfortaa"/>
              <a:cs typeface="Comfortaa"/>
              <a:sym typeface="Comfortaa"/>
            </a:endParaRPr>
          </a:p>
          <a:p>
            <a:pPr marL="457200" lvl="0" indent="-323850" algn="just" rtl="0">
              <a:spcBef>
                <a:spcPts val="0"/>
              </a:spcBef>
              <a:spcAft>
                <a:spcPts val="0"/>
              </a:spcAft>
              <a:buClr>
                <a:srgbClr val="202124"/>
              </a:buClr>
              <a:buSzPts val="1500"/>
              <a:buFont typeface="Comfortaa"/>
              <a:buAutoNum type="arabicPeriod"/>
            </a:pPr>
            <a:r>
              <a:rPr lang="en" sz="1500">
                <a:solidFill>
                  <a:srgbClr val="202124"/>
                </a:solidFill>
                <a:highlight>
                  <a:srgbClr val="FFFFFF"/>
                </a:highlight>
                <a:latin typeface="Comfortaa"/>
                <a:ea typeface="Comfortaa"/>
                <a:cs typeface="Comfortaa"/>
                <a:sym typeface="Comfortaa"/>
              </a:rPr>
              <a:t>Apakah faktor lingkungan dapat mempengaruhi kesehatan mental ?</a:t>
            </a:r>
            <a:endParaRPr sz="1500">
              <a:solidFill>
                <a:srgbClr val="202124"/>
              </a:solidFill>
              <a:highlight>
                <a:srgbClr val="FFFFFF"/>
              </a:highlight>
              <a:latin typeface="Comfortaa"/>
              <a:ea typeface="Comfortaa"/>
              <a:cs typeface="Comfortaa"/>
              <a:sym typeface="Comfortaa"/>
            </a:endParaRPr>
          </a:p>
        </p:txBody>
      </p:sp>
      <p:grpSp>
        <p:nvGrpSpPr>
          <p:cNvPr id="493" name="Google Shape;493;p31"/>
          <p:cNvGrpSpPr/>
          <p:nvPr/>
        </p:nvGrpSpPr>
        <p:grpSpPr>
          <a:xfrm>
            <a:off x="206207" y="1629931"/>
            <a:ext cx="1740788" cy="2097208"/>
            <a:chOff x="3040984" y="3681059"/>
            <a:chExt cx="356164" cy="355815"/>
          </a:xfrm>
        </p:grpSpPr>
        <p:sp>
          <p:nvSpPr>
            <p:cNvPr id="494" name="Google Shape;494;p31"/>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465">
                                            <p:txEl>
                                              <p:pRg st="0" end="0"/>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92"/>
                                        </p:tgtEl>
                                        <p:attrNameLst>
                                          <p:attrName>style.visibility</p:attrName>
                                        </p:attrNameLst>
                                      </p:cBhvr>
                                      <p:to>
                                        <p:strVal val="visible"/>
                                      </p:to>
                                    </p:set>
                                    <p:animEffect transition="in" filter="fade">
                                      <p:cBhvr>
                                        <p:cTn id="11" dur="1000"/>
                                        <p:tgtEl>
                                          <p:spTgt spid="492"/>
                                        </p:tgtEl>
                                      </p:cBhvr>
                                    </p:animEffect>
                                    <p:anim calcmode="lin" valueType="num">
                                      <p:cBhvr>
                                        <p:cTn id="12" dur="1000" fill="hold"/>
                                        <p:tgtEl>
                                          <p:spTgt spid="492"/>
                                        </p:tgtEl>
                                        <p:attrNameLst>
                                          <p:attrName>ppt_x</p:attrName>
                                        </p:attrNameLst>
                                      </p:cBhvr>
                                      <p:tavLst>
                                        <p:tav tm="0">
                                          <p:val>
                                            <p:strVal val="#ppt_x"/>
                                          </p:val>
                                        </p:tav>
                                        <p:tav tm="100000">
                                          <p:val>
                                            <p:strVal val="#ppt_x"/>
                                          </p:val>
                                        </p:tav>
                                      </p:tavLst>
                                    </p:anim>
                                    <p:anim calcmode="lin" valueType="num">
                                      <p:cBhvr>
                                        <p:cTn id="13" dur="1000" fill="hold"/>
                                        <p:tgtEl>
                                          <p:spTgt spid="4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93"/>
                                        </p:tgtEl>
                                        <p:attrNameLst>
                                          <p:attrName>style.visibility</p:attrName>
                                        </p:attrNameLst>
                                      </p:cBhvr>
                                      <p:to>
                                        <p:strVal val="visible"/>
                                      </p:to>
                                    </p:set>
                                    <p:animEffect transition="in" filter="fade">
                                      <p:cBhvr>
                                        <p:cTn id="16" dur="1000"/>
                                        <p:tgtEl>
                                          <p:spTgt spid="493"/>
                                        </p:tgtEl>
                                      </p:cBhvr>
                                    </p:animEffect>
                                    <p:anim calcmode="lin" valueType="num">
                                      <p:cBhvr>
                                        <p:cTn id="17" dur="1000" fill="hold"/>
                                        <p:tgtEl>
                                          <p:spTgt spid="493"/>
                                        </p:tgtEl>
                                        <p:attrNameLst>
                                          <p:attrName>ppt_x</p:attrName>
                                        </p:attrNameLst>
                                      </p:cBhvr>
                                      <p:tavLst>
                                        <p:tav tm="0">
                                          <p:val>
                                            <p:strVal val="#ppt_x"/>
                                          </p:val>
                                        </p:tav>
                                        <p:tav tm="100000">
                                          <p:val>
                                            <p:strVal val="#ppt_x"/>
                                          </p:val>
                                        </p:tav>
                                      </p:tavLst>
                                    </p:anim>
                                    <p:anim calcmode="lin" valueType="num">
                                      <p:cBhvr>
                                        <p:cTn id="18" dur="1000" fill="hold"/>
                                        <p:tgtEl>
                                          <p:spTgt spid="4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2"/>
          <p:cNvSpPr/>
          <p:nvPr/>
        </p:nvSpPr>
        <p:spPr>
          <a:xfrm>
            <a:off x="1680457" y="1404578"/>
            <a:ext cx="6033300" cy="2753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600">
                <a:highlight>
                  <a:srgbClr val="FFFFFF"/>
                </a:highlight>
                <a:latin typeface="Comfortaa"/>
                <a:ea typeface="Comfortaa"/>
                <a:cs typeface="Comfortaa"/>
                <a:sym typeface="Comfortaa"/>
              </a:rPr>
              <a:t>Membuat seseorang berpikir secara baik dan lebih terarah. Orang yang mempunyai kesehatan mental yang buruk biasanya gak mudah fokus dan terdistraksi. Dan tujuan lainya adalah  membantu orang-orang diluar sana untuk menyelesaikan permasalahan kesehatan mental mereka hingga keluar dari sircel gangguan mental.</a:t>
            </a:r>
            <a:endParaRPr sz="1600">
              <a:solidFill>
                <a:schemeClr val="lt1"/>
              </a:solidFill>
              <a:latin typeface="Comfortaa"/>
              <a:ea typeface="Comfortaa"/>
              <a:cs typeface="Comfortaa"/>
              <a:sym typeface="Comfortaa"/>
            </a:endParaRPr>
          </a:p>
        </p:txBody>
      </p:sp>
      <p:sp>
        <p:nvSpPr>
          <p:cNvPr id="502" name="Google Shape;502;p32"/>
          <p:cNvSpPr txBox="1">
            <a:spLocks noGrp="1"/>
          </p:cNvSpPr>
          <p:nvPr>
            <p:ph type="title"/>
          </p:nvPr>
        </p:nvSpPr>
        <p:spPr>
          <a:xfrm>
            <a:off x="1626075" y="494875"/>
            <a:ext cx="5780400" cy="7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Tujuan </a:t>
            </a:r>
            <a:endParaRPr/>
          </a:p>
        </p:txBody>
      </p:sp>
      <p:grpSp>
        <p:nvGrpSpPr>
          <p:cNvPr id="503" name="Google Shape;503;p32"/>
          <p:cNvGrpSpPr/>
          <p:nvPr/>
        </p:nvGrpSpPr>
        <p:grpSpPr>
          <a:xfrm rot="-5400000">
            <a:off x="708496" y="3945031"/>
            <a:ext cx="1203213" cy="1193732"/>
            <a:chOff x="712817" y="4294652"/>
            <a:chExt cx="623588" cy="618674"/>
          </a:xfrm>
        </p:grpSpPr>
        <p:sp>
          <p:nvSpPr>
            <p:cNvPr id="504" name="Google Shape;504;p32"/>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rgbClr val="B0BF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32"/>
          <p:cNvSpPr/>
          <p:nvPr/>
        </p:nvSpPr>
        <p:spPr>
          <a:xfrm>
            <a:off x="5" y="4364206"/>
            <a:ext cx="1552500" cy="1552500"/>
          </a:xfrm>
          <a:prstGeom prst="blockArc">
            <a:avLst>
              <a:gd name="adj1" fmla="val 10800000"/>
              <a:gd name="adj2" fmla="val 20830"/>
              <a:gd name="adj3" fmla="val 158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26075" y="4297700"/>
            <a:ext cx="488400" cy="488400"/>
          </a:xfrm>
          <a:prstGeom prst="donut">
            <a:avLst>
              <a:gd name="adj" fmla="val 2235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2"/>
          <p:cNvGrpSpPr/>
          <p:nvPr/>
        </p:nvGrpSpPr>
        <p:grpSpPr>
          <a:xfrm rot="10800000">
            <a:off x="7972542" y="160321"/>
            <a:ext cx="872660" cy="1401331"/>
            <a:chOff x="4593967" y="1114738"/>
            <a:chExt cx="560439" cy="899962"/>
          </a:xfrm>
        </p:grpSpPr>
        <p:sp>
          <p:nvSpPr>
            <p:cNvPr id="527" name="Google Shape;527;p32"/>
            <p:cNvSpPr/>
            <p:nvPr/>
          </p:nvSpPr>
          <p:spPr>
            <a:xfrm>
              <a:off x="4729631" y="1114738"/>
              <a:ext cx="424775" cy="424775"/>
            </a:xfrm>
            <a:custGeom>
              <a:avLst/>
              <a:gdLst/>
              <a:ahLst/>
              <a:cxnLst/>
              <a:rect l="l" t="t" r="r" b="b"/>
              <a:pathLst>
                <a:path w="16991" h="16991" extrusionOk="0">
                  <a:moveTo>
                    <a:pt x="1" y="1"/>
                  </a:moveTo>
                  <a:lnTo>
                    <a:pt x="1" y="16991"/>
                  </a:lnTo>
                  <a:lnTo>
                    <a:pt x="16991" y="16991"/>
                  </a:lnTo>
                  <a:cubicBezTo>
                    <a:pt x="16991" y="7609"/>
                    <a:pt x="9383"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593967" y="1590200"/>
              <a:ext cx="424475" cy="424500"/>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2"/>
          <p:cNvGrpSpPr/>
          <p:nvPr/>
        </p:nvGrpSpPr>
        <p:grpSpPr>
          <a:xfrm rot="5400000">
            <a:off x="8353125" y="617267"/>
            <a:ext cx="793952" cy="787820"/>
            <a:chOff x="712817" y="4294652"/>
            <a:chExt cx="623588" cy="618674"/>
          </a:xfrm>
        </p:grpSpPr>
        <p:sp>
          <p:nvSpPr>
            <p:cNvPr id="530" name="Google Shape;530;p32"/>
            <p:cNvSpPr/>
            <p:nvPr/>
          </p:nvSpPr>
          <p:spPr>
            <a:xfrm>
              <a:off x="713578" y="4822340"/>
              <a:ext cx="89116" cy="90986"/>
            </a:xfrm>
            <a:custGeom>
              <a:avLst/>
              <a:gdLst/>
              <a:ahLst/>
              <a:cxnLst/>
              <a:rect l="l" t="t" r="r" b="b"/>
              <a:pathLst>
                <a:path w="2811" h="2870" extrusionOk="0">
                  <a:moveTo>
                    <a:pt x="0" y="0"/>
                  </a:moveTo>
                  <a:lnTo>
                    <a:pt x="0" y="548"/>
                  </a:lnTo>
                  <a:lnTo>
                    <a:pt x="2322" y="2870"/>
                  </a:lnTo>
                  <a:cubicBezTo>
                    <a:pt x="2477" y="2858"/>
                    <a:pt x="2643" y="2846"/>
                    <a:pt x="2810" y="2810"/>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713578" y="4762708"/>
              <a:ext cx="138920" cy="142693"/>
            </a:xfrm>
            <a:custGeom>
              <a:avLst/>
              <a:gdLst/>
              <a:ahLst/>
              <a:cxnLst/>
              <a:rect l="l" t="t" r="r" b="b"/>
              <a:pathLst>
                <a:path w="4382" h="4501" extrusionOk="0">
                  <a:moveTo>
                    <a:pt x="0" y="0"/>
                  </a:moveTo>
                  <a:lnTo>
                    <a:pt x="0" y="548"/>
                  </a:lnTo>
                  <a:lnTo>
                    <a:pt x="3941" y="4501"/>
                  </a:lnTo>
                  <a:cubicBezTo>
                    <a:pt x="4084" y="4465"/>
                    <a:pt x="4239" y="4429"/>
                    <a:pt x="4382" y="4393"/>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713578" y="4703805"/>
              <a:ext cx="185745" cy="189898"/>
            </a:xfrm>
            <a:custGeom>
              <a:avLst/>
              <a:gdLst/>
              <a:ahLst/>
              <a:cxnLst/>
              <a:rect l="l" t="t" r="r" b="b"/>
              <a:pathLst>
                <a:path w="5859" h="5990" extrusionOk="0">
                  <a:moveTo>
                    <a:pt x="0" y="1"/>
                  </a:moveTo>
                  <a:lnTo>
                    <a:pt x="12" y="13"/>
                  </a:lnTo>
                  <a:lnTo>
                    <a:pt x="12" y="13"/>
                  </a:lnTo>
                  <a:lnTo>
                    <a:pt x="12" y="1"/>
                  </a:lnTo>
                  <a:close/>
                  <a:moveTo>
                    <a:pt x="12" y="13"/>
                  </a:moveTo>
                  <a:lnTo>
                    <a:pt x="12" y="548"/>
                  </a:lnTo>
                  <a:lnTo>
                    <a:pt x="5441" y="5990"/>
                  </a:lnTo>
                  <a:cubicBezTo>
                    <a:pt x="5572" y="5954"/>
                    <a:pt x="5727" y="5906"/>
                    <a:pt x="5858" y="5870"/>
                  </a:cubicBezTo>
                  <a:lnTo>
                    <a:pt x="12" y="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713578" y="4644553"/>
              <a:ext cx="229526" cy="234440"/>
            </a:xfrm>
            <a:custGeom>
              <a:avLst/>
              <a:gdLst/>
              <a:ahLst/>
              <a:cxnLst/>
              <a:rect l="l" t="t" r="r" b="b"/>
              <a:pathLst>
                <a:path w="7240" h="7395" extrusionOk="0">
                  <a:moveTo>
                    <a:pt x="0" y="0"/>
                  </a:moveTo>
                  <a:lnTo>
                    <a:pt x="0" y="548"/>
                  </a:lnTo>
                  <a:lnTo>
                    <a:pt x="6846" y="7394"/>
                  </a:lnTo>
                  <a:cubicBezTo>
                    <a:pt x="6977" y="7347"/>
                    <a:pt x="7108" y="7287"/>
                    <a:pt x="7239" y="7239"/>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713197" y="4585301"/>
              <a:ext cx="271056" cy="276699"/>
            </a:xfrm>
            <a:custGeom>
              <a:avLst/>
              <a:gdLst/>
              <a:ahLst/>
              <a:cxnLst/>
              <a:rect l="l" t="t" r="r" b="b"/>
              <a:pathLst>
                <a:path w="8550" h="8728" extrusionOk="0">
                  <a:moveTo>
                    <a:pt x="0" y="0"/>
                  </a:moveTo>
                  <a:lnTo>
                    <a:pt x="0" y="548"/>
                  </a:lnTo>
                  <a:lnTo>
                    <a:pt x="8180" y="8727"/>
                  </a:lnTo>
                  <a:cubicBezTo>
                    <a:pt x="8299" y="8668"/>
                    <a:pt x="8430" y="8608"/>
                    <a:pt x="8549" y="8549"/>
                  </a:cubicBezTo>
                  <a:lnTo>
                    <a:pt x="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712817" y="4526017"/>
              <a:ext cx="309924" cy="315598"/>
            </a:xfrm>
            <a:custGeom>
              <a:avLst/>
              <a:gdLst/>
              <a:ahLst/>
              <a:cxnLst/>
              <a:rect l="l" t="t" r="r" b="b"/>
              <a:pathLst>
                <a:path w="9776" h="9955" extrusionOk="0">
                  <a:moveTo>
                    <a:pt x="0" y="1"/>
                  </a:moveTo>
                  <a:lnTo>
                    <a:pt x="0" y="537"/>
                  </a:lnTo>
                  <a:lnTo>
                    <a:pt x="9418" y="9954"/>
                  </a:lnTo>
                  <a:cubicBezTo>
                    <a:pt x="9549" y="9895"/>
                    <a:pt x="9656" y="9835"/>
                    <a:pt x="9776" y="9764"/>
                  </a:cubicBezTo>
                  <a:lnTo>
                    <a:pt x="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713578" y="4467145"/>
              <a:ext cx="345779" cy="352944"/>
            </a:xfrm>
            <a:custGeom>
              <a:avLst/>
              <a:gdLst/>
              <a:ahLst/>
              <a:cxnLst/>
              <a:rect l="l" t="t" r="r" b="b"/>
              <a:pathLst>
                <a:path w="10907" h="11133" extrusionOk="0">
                  <a:moveTo>
                    <a:pt x="0" y="0"/>
                  </a:moveTo>
                  <a:lnTo>
                    <a:pt x="0" y="548"/>
                  </a:lnTo>
                  <a:lnTo>
                    <a:pt x="10573" y="11133"/>
                  </a:lnTo>
                  <a:cubicBezTo>
                    <a:pt x="10680" y="11049"/>
                    <a:pt x="10799" y="10978"/>
                    <a:pt x="10906" y="10907"/>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713578" y="4407513"/>
              <a:ext cx="380493" cy="388419"/>
            </a:xfrm>
            <a:custGeom>
              <a:avLst/>
              <a:gdLst/>
              <a:ahLst/>
              <a:cxnLst/>
              <a:rect l="l" t="t" r="r" b="b"/>
              <a:pathLst>
                <a:path w="12002" h="12252" extrusionOk="0">
                  <a:moveTo>
                    <a:pt x="0" y="0"/>
                  </a:moveTo>
                  <a:lnTo>
                    <a:pt x="12" y="12"/>
                  </a:lnTo>
                  <a:lnTo>
                    <a:pt x="12" y="0"/>
                  </a:lnTo>
                  <a:close/>
                  <a:moveTo>
                    <a:pt x="12" y="12"/>
                  </a:moveTo>
                  <a:lnTo>
                    <a:pt x="12" y="572"/>
                  </a:lnTo>
                  <a:lnTo>
                    <a:pt x="11692" y="12252"/>
                  </a:lnTo>
                  <a:cubicBezTo>
                    <a:pt x="11799" y="12180"/>
                    <a:pt x="11907" y="12085"/>
                    <a:pt x="12002" y="12014"/>
                  </a:cubicBezTo>
                  <a:lnTo>
                    <a:pt x="12" y="1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712817" y="4348610"/>
              <a:ext cx="413337" cy="420914"/>
            </a:xfrm>
            <a:custGeom>
              <a:avLst/>
              <a:gdLst/>
              <a:ahLst/>
              <a:cxnLst/>
              <a:rect l="l" t="t" r="r" b="b"/>
              <a:pathLst>
                <a:path w="13038" h="13277" extrusionOk="0">
                  <a:moveTo>
                    <a:pt x="0" y="1"/>
                  </a:moveTo>
                  <a:lnTo>
                    <a:pt x="0" y="537"/>
                  </a:lnTo>
                  <a:lnTo>
                    <a:pt x="12740" y="13276"/>
                  </a:lnTo>
                  <a:cubicBezTo>
                    <a:pt x="12847" y="13205"/>
                    <a:pt x="12954" y="13110"/>
                    <a:pt x="13038" y="13026"/>
                  </a:cubicBezTo>
                  <a:lnTo>
                    <a:pt x="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713578" y="4294652"/>
              <a:ext cx="443550" cy="446561"/>
            </a:xfrm>
            <a:custGeom>
              <a:avLst/>
              <a:gdLst/>
              <a:ahLst/>
              <a:cxnLst/>
              <a:rect l="l" t="t" r="r" b="b"/>
              <a:pathLst>
                <a:path w="13991" h="14086" extrusionOk="0">
                  <a:moveTo>
                    <a:pt x="0" y="0"/>
                  </a:moveTo>
                  <a:lnTo>
                    <a:pt x="0" y="381"/>
                  </a:lnTo>
                  <a:lnTo>
                    <a:pt x="13704" y="14085"/>
                  </a:lnTo>
                  <a:cubicBezTo>
                    <a:pt x="13812" y="13990"/>
                    <a:pt x="13895" y="13907"/>
                    <a:pt x="13990" y="13812"/>
                  </a:cubicBezTo>
                  <a:lnTo>
                    <a:pt x="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761131" y="4294652"/>
              <a:ext cx="424655" cy="416729"/>
            </a:xfrm>
            <a:custGeom>
              <a:avLst/>
              <a:gdLst/>
              <a:ahLst/>
              <a:cxnLst/>
              <a:rect l="l" t="t" r="r" b="b"/>
              <a:pathLst>
                <a:path w="13395" h="13145" extrusionOk="0">
                  <a:moveTo>
                    <a:pt x="0" y="0"/>
                  </a:moveTo>
                  <a:lnTo>
                    <a:pt x="13145" y="13145"/>
                  </a:lnTo>
                  <a:cubicBezTo>
                    <a:pt x="13228" y="13038"/>
                    <a:pt x="13300" y="12954"/>
                    <a:pt x="13395" y="12847"/>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820003" y="4294652"/>
              <a:ext cx="391462" cy="384266"/>
            </a:xfrm>
            <a:custGeom>
              <a:avLst/>
              <a:gdLst/>
              <a:ahLst/>
              <a:cxnLst/>
              <a:rect l="l" t="t" r="r" b="b"/>
              <a:pathLst>
                <a:path w="12348" h="12121" extrusionOk="0">
                  <a:moveTo>
                    <a:pt x="1" y="0"/>
                  </a:moveTo>
                  <a:lnTo>
                    <a:pt x="12121" y="12121"/>
                  </a:lnTo>
                  <a:cubicBezTo>
                    <a:pt x="12205" y="12014"/>
                    <a:pt x="12276" y="11907"/>
                    <a:pt x="12348" y="11799"/>
                  </a:cubicBezTo>
                  <a:lnTo>
                    <a:pt x="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879667" y="4294652"/>
              <a:ext cx="356717" cy="349932"/>
            </a:xfrm>
            <a:custGeom>
              <a:avLst/>
              <a:gdLst/>
              <a:ahLst/>
              <a:cxnLst/>
              <a:rect l="l" t="t" r="r" b="b"/>
              <a:pathLst>
                <a:path w="11252" h="11038" extrusionOk="0">
                  <a:moveTo>
                    <a:pt x="0" y="0"/>
                  </a:moveTo>
                  <a:lnTo>
                    <a:pt x="11025" y="11037"/>
                  </a:lnTo>
                  <a:cubicBezTo>
                    <a:pt x="11097" y="10930"/>
                    <a:pt x="11168" y="10811"/>
                    <a:pt x="11251" y="10704"/>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938919" y="4294652"/>
              <a:ext cx="319720" cy="313316"/>
            </a:xfrm>
            <a:custGeom>
              <a:avLst/>
              <a:gdLst/>
              <a:ahLst/>
              <a:cxnLst/>
              <a:rect l="l" t="t" r="r" b="b"/>
              <a:pathLst>
                <a:path w="10085" h="9883" extrusionOk="0">
                  <a:moveTo>
                    <a:pt x="0" y="0"/>
                  </a:moveTo>
                  <a:lnTo>
                    <a:pt x="9883" y="9882"/>
                  </a:lnTo>
                  <a:cubicBezTo>
                    <a:pt x="9954" y="9787"/>
                    <a:pt x="10013" y="9668"/>
                    <a:pt x="10085" y="9549"/>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997791" y="4294652"/>
              <a:ext cx="280852" cy="275178"/>
            </a:xfrm>
            <a:custGeom>
              <a:avLst/>
              <a:gdLst/>
              <a:ahLst/>
              <a:cxnLst/>
              <a:rect l="l" t="t" r="r" b="b"/>
              <a:pathLst>
                <a:path w="8859" h="8680" extrusionOk="0">
                  <a:moveTo>
                    <a:pt x="1" y="0"/>
                  </a:moveTo>
                  <a:lnTo>
                    <a:pt x="8680" y="8680"/>
                  </a:lnTo>
                  <a:cubicBezTo>
                    <a:pt x="8740" y="8561"/>
                    <a:pt x="8799" y="8430"/>
                    <a:pt x="8859" y="8311"/>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1057423" y="4294652"/>
              <a:ext cx="238593" cy="234060"/>
            </a:xfrm>
            <a:custGeom>
              <a:avLst/>
              <a:gdLst/>
              <a:ahLst/>
              <a:cxnLst/>
              <a:rect l="l" t="t" r="r" b="b"/>
              <a:pathLst>
                <a:path w="7526" h="7383" extrusionOk="0">
                  <a:moveTo>
                    <a:pt x="1" y="0"/>
                  </a:moveTo>
                  <a:lnTo>
                    <a:pt x="7383" y="7382"/>
                  </a:lnTo>
                  <a:cubicBezTo>
                    <a:pt x="7430" y="7251"/>
                    <a:pt x="7478" y="7120"/>
                    <a:pt x="7526" y="6989"/>
                  </a:cubicBezTo>
                  <a:lnTo>
                    <a:pt x="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1116326" y="4294652"/>
              <a:ext cx="194400" cy="190278"/>
            </a:xfrm>
            <a:custGeom>
              <a:avLst/>
              <a:gdLst/>
              <a:ahLst/>
              <a:cxnLst/>
              <a:rect l="l" t="t" r="r" b="b"/>
              <a:pathLst>
                <a:path w="6132" h="6002" extrusionOk="0">
                  <a:moveTo>
                    <a:pt x="0" y="0"/>
                  </a:moveTo>
                  <a:lnTo>
                    <a:pt x="6001" y="6001"/>
                  </a:lnTo>
                  <a:cubicBezTo>
                    <a:pt x="6049" y="5870"/>
                    <a:pt x="6084" y="5739"/>
                    <a:pt x="6132" y="5584"/>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1175959" y="4294652"/>
              <a:ext cx="147226" cy="144215"/>
            </a:xfrm>
            <a:custGeom>
              <a:avLst/>
              <a:gdLst/>
              <a:ahLst/>
              <a:cxnLst/>
              <a:rect l="l" t="t" r="r" b="b"/>
              <a:pathLst>
                <a:path w="4644" h="4549" extrusionOk="0">
                  <a:moveTo>
                    <a:pt x="0" y="0"/>
                  </a:moveTo>
                  <a:lnTo>
                    <a:pt x="4537" y="4549"/>
                  </a:lnTo>
                  <a:cubicBezTo>
                    <a:pt x="4584" y="4394"/>
                    <a:pt x="4608" y="4251"/>
                    <a:pt x="4644" y="4096"/>
                  </a:cubicBezTo>
                  <a:lnTo>
                    <a:pt x="5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1234830" y="4294652"/>
              <a:ext cx="96661" cy="94378"/>
            </a:xfrm>
            <a:custGeom>
              <a:avLst/>
              <a:gdLst/>
              <a:ahLst/>
              <a:cxnLst/>
              <a:rect l="l" t="t" r="r" b="b"/>
              <a:pathLst>
                <a:path w="3049" h="2977" extrusionOk="0">
                  <a:moveTo>
                    <a:pt x="1" y="0"/>
                  </a:moveTo>
                  <a:lnTo>
                    <a:pt x="2977" y="2977"/>
                  </a:lnTo>
                  <a:cubicBezTo>
                    <a:pt x="3001" y="2834"/>
                    <a:pt x="3037" y="2667"/>
                    <a:pt x="3049" y="2501"/>
                  </a:cubicBezTo>
                  <a:lnTo>
                    <a:pt x="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294114" y="4294652"/>
              <a:ext cx="42291" cy="41182"/>
            </a:xfrm>
            <a:custGeom>
              <a:avLst/>
              <a:gdLst/>
              <a:ahLst/>
              <a:cxnLst/>
              <a:rect l="l" t="t" r="r" b="b"/>
              <a:pathLst>
                <a:path w="1334" h="1299" extrusionOk="0">
                  <a:moveTo>
                    <a:pt x="0" y="0"/>
                  </a:moveTo>
                  <a:lnTo>
                    <a:pt x="1298" y="1298"/>
                  </a:lnTo>
                  <a:cubicBezTo>
                    <a:pt x="1310" y="1120"/>
                    <a:pt x="1334" y="953"/>
                    <a:pt x="1334" y="774"/>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32"/>
          <p:cNvSpPr/>
          <p:nvPr/>
        </p:nvSpPr>
        <p:spPr>
          <a:xfrm>
            <a:off x="1231455" y="357788"/>
            <a:ext cx="450300" cy="45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8259542" y="3297770"/>
            <a:ext cx="1193700" cy="1193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rot="5400000">
            <a:off x="8086064" y="4096699"/>
            <a:ext cx="689400" cy="689400"/>
          </a:xfrm>
          <a:prstGeom prst="blockArc">
            <a:avLst>
              <a:gd name="adj1" fmla="val 10800000"/>
              <a:gd name="adj2" fmla="val 20830"/>
              <a:gd name="adj3" fmla="val 1586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713250" y="841675"/>
            <a:ext cx="339000" cy="339000"/>
          </a:xfrm>
          <a:prstGeom prst="donut">
            <a:avLst>
              <a:gd name="adj" fmla="val 223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rot="5400000">
            <a:off x="27" y="-29"/>
            <a:ext cx="660950" cy="660989"/>
          </a:xfrm>
          <a:custGeom>
            <a:avLst/>
            <a:gdLst/>
            <a:ahLst/>
            <a:cxnLst/>
            <a:rect l="l" t="t" r="r" b="b"/>
            <a:pathLst>
              <a:path w="16979" h="16980" extrusionOk="0">
                <a:moveTo>
                  <a:pt x="0" y="1"/>
                </a:moveTo>
                <a:lnTo>
                  <a:pt x="0" y="16979"/>
                </a:lnTo>
                <a:lnTo>
                  <a:pt x="16978" y="16979"/>
                </a:lnTo>
                <a:cubicBezTo>
                  <a:pt x="16966" y="7585"/>
                  <a:pt x="937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
                                        </p:tgtEl>
                                        <p:attrNameLst>
                                          <p:attrName>style.visibility</p:attrName>
                                        </p:attrNameLst>
                                      </p:cBhvr>
                                      <p:to>
                                        <p:strVal val="visible"/>
                                      </p:to>
                                    </p:set>
                                    <p:anim calcmode="lin" valueType="num">
                                      <p:cBhvr additive="base">
                                        <p:cTn id="7" dur="500" fill="hold"/>
                                        <p:tgtEl>
                                          <p:spTgt spid="501"/>
                                        </p:tgtEl>
                                        <p:attrNameLst>
                                          <p:attrName>ppt_x</p:attrName>
                                        </p:attrNameLst>
                                      </p:cBhvr>
                                      <p:tavLst>
                                        <p:tav tm="0">
                                          <p:val>
                                            <p:strVal val="#ppt_x"/>
                                          </p:val>
                                        </p:tav>
                                        <p:tav tm="100000">
                                          <p:val>
                                            <p:strVal val="#ppt_x"/>
                                          </p:val>
                                        </p:tav>
                                      </p:tavLst>
                                    </p:anim>
                                    <p:anim calcmode="lin" valueType="num">
                                      <p:cBhvr additive="base">
                                        <p:cTn id="8" dur="500" fill="hold"/>
                                        <p:tgtEl>
                                          <p:spTgt spid="5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2"/>
                                        </p:tgtEl>
                                        <p:attrNameLst>
                                          <p:attrName>style.visibility</p:attrName>
                                        </p:attrNameLst>
                                      </p:cBhvr>
                                      <p:to>
                                        <p:strVal val="visible"/>
                                      </p:to>
                                    </p:set>
                                    <p:anim calcmode="lin" valueType="num">
                                      <p:cBhvr additive="base">
                                        <p:cTn id="11" dur="500" fill="hold"/>
                                        <p:tgtEl>
                                          <p:spTgt spid="502"/>
                                        </p:tgtEl>
                                        <p:attrNameLst>
                                          <p:attrName>ppt_x</p:attrName>
                                        </p:attrNameLst>
                                      </p:cBhvr>
                                      <p:tavLst>
                                        <p:tav tm="0">
                                          <p:val>
                                            <p:strVal val="#ppt_x"/>
                                          </p:val>
                                        </p:tav>
                                        <p:tav tm="100000">
                                          <p:val>
                                            <p:strVal val="#ppt_x"/>
                                          </p:val>
                                        </p:tav>
                                      </p:tavLst>
                                    </p:anim>
                                    <p:anim calcmode="lin" valueType="num">
                                      <p:cBhvr additive="base">
                                        <p:cTn id="12" dur="500" fill="hold"/>
                                        <p:tgtEl>
                                          <p:spTgt spid="50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0"/>
                                        </p:tgtEl>
                                        <p:attrNameLst>
                                          <p:attrName>style.visibility</p:attrName>
                                        </p:attrNameLst>
                                      </p:cBhvr>
                                      <p:to>
                                        <p:strVal val="visible"/>
                                      </p:to>
                                    </p:set>
                                    <p:anim calcmode="lin" valueType="num">
                                      <p:cBhvr additive="base">
                                        <p:cTn id="15" dur="500" fill="hold"/>
                                        <p:tgtEl>
                                          <p:spTgt spid="550"/>
                                        </p:tgtEl>
                                        <p:attrNameLst>
                                          <p:attrName>ppt_x</p:attrName>
                                        </p:attrNameLst>
                                      </p:cBhvr>
                                      <p:tavLst>
                                        <p:tav tm="0">
                                          <p:val>
                                            <p:strVal val="#ppt_x"/>
                                          </p:val>
                                        </p:tav>
                                        <p:tav tm="100000">
                                          <p:val>
                                            <p:strVal val="#ppt_x"/>
                                          </p:val>
                                        </p:tav>
                                      </p:tavLst>
                                    </p:anim>
                                    <p:anim calcmode="lin" valueType="num">
                                      <p:cBhvr additive="base">
                                        <p:cTn id="16" dur="500" fill="hold"/>
                                        <p:tgtEl>
                                          <p:spTgt spid="5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53"/>
                                        </p:tgtEl>
                                        <p:attrNameLst>
                                          <p:attrName>style.visibility</p:attrName>
                                        </p:attrNameLst>
                                      </p:cBhvr>
                                      <p:to>
                                        <p:strVal val="visible"/>
                                      </p:to>
                                    </p:set>
                                    <p:anim calcmode="lin" valueType="num">
                                      <p:cBhvr additive="base">
                                        <p:cTn id="19" dur="500" fill="hold"/>
                                        <p:tgtEl>
                                          <p:spTgt spid="553"/>
                                        </p:tgtEl>
                                        <p:attrNameLst>
                                          <p:attrName>ppt_x</p:attrName>
                                        </p:attrNameLst>
                                      </p:cBhvr>
                                      <p:tavLst>
                                        <p:tav tm="0">
                                          <p:val>
                                            <p:strVal val="#ppt_x"/>
                                          </p:val>
                                        </p:tav>
                                        <p:tav tm="100000">
                                          <p:val>
                                            <p:strVal val="#ppt_x"/>
                                          </p:val>
                                        </p:tav>
                                      </p:tavLst>
                                    </p:anim>
                                    <p:anim calcmode="lin" valueType="num">
                                      <p:cBhvr additive="base">
                                        <p:cTn id="20" dur="500" fill="hold"/>
                                        <p:tgtEl>
                                          <p:spTgt spid="5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animBg="1"/>
      <p:bldP spid="502" grpId="0"/>
      <p:bldP spid="550" grpId="0" animBg="1"/>
      <p:bldP spid="5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3"/>
          <p:cNvSpPr/>
          <p:nvPr/>
        </p:nvSpPr>
        <p:spPr>
          <a:xfrm>
            <a:off x="1522650" y="1343900"/>
            <a:ext cx="742500" cy="74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1522650" y="2898937"/>
            <a:ext cx="742500" cy="74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4200750" y="2894437"/>
            <a:ext cx="742500" cy="74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6878850" y="2898937"/>
            <a:ext cx="742500" cy="74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4178900" y="1343912"/>
            <a:ext cx="742500" cy="74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6878850" y="1343912"/>
            <a:ext cx="742500" cy="74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Kategori </a:t>
            </a:r>
            <a:endParaRPr/>
          </a:p>
        </p:txBody>
      </p:sp>
      <p:sp>
        <p:nvSpPr>
          <p:cNvPr id="566" name="Google Shape;566;p33"/>
          <p:cNvSpPr txBox="1">
            <a:spLocks noGrp="1"/>
          </p:cNvSpPr>
          <p:nvPr>
            <p:ph type="subTitle" idx="1"/>
          </p:nvPr>
        </p:nvSpPr>
        <p:spPr>
          <a:xfrm>
            <a:off x="935900" y="2167138"/>
            <a:ext cx="2173200" cy="5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highlight>
                  <a:srgbClr val="FFFFFF"/>
                </a:highlight>
              </a:rPr>
              <a:t>Gangguan Kecemasan (</a:t>
            </a:r>
            <a:r>
              <a:rPr lang="en" sz="1300" i="1">
                <a:highlight>
                  <a:srgbClr val="FFFFFF"/>
                </a:highlight>
              </a:rPr>
              <a:t>Anxiety Disorder</a:t>
            </a:r>
            <a:r>
              <a:rPr lang="en" sz="1300">
                <a:highlight>
                  <a:srgbClr val="FFFFFF"/>
                </a:highlight>
              </a:rPr>
              <a:t>)</a:t>
            </a:r>
            <a:endParaRPr sz="1700"/>
          </a:p>
        </p:txBody>
      </p:sp>
      <p:sp>
        <p:nvSpPr>
          <p:cNvPr id="567" name="Google Shape;567;p33"/>
          <p:cNvSpPr txBox="1">
            <a:spLocks noGrp="1"/>
          </p:cNvSpPr>
          <p:nvPr>
            <p:ph type="subTitle" idx="3"/>
          </p:nvPr>
        </p:nvSpPr>
        <p:spPr>
          <a:xfrm>
            <a:off x="3624250" y="2196174"/>
            <a:ext cx="2173200" cy="5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highlight>
                  <a:srgbClr val="FFFFFF"/>
                </a:highlight>
              </a:rPr>
              <a:t>Gangguan Suasana Hati (</a:t>
            </a:r>
            <a:r>
              <a:rPr lang="en" sz="1300" i="1">
                <a:highlight>
                  <a:srgbClr val="FFFFFF"/>
                </a:highlight>
              </a:rPr>
              <a:t>Mood Disorder</a:t>
            </a:r>
            <a:r>
              <a:rPr lang="en" sz="1300">
                <a:highlight>
                  <a:srgbClr val="FFFFFF"/>
                </a:highlight>
              </a:rPr>
              <a:t>)</a:t>
            </a:r>
            <a:endParaRPr sz="1700"/>
          </a:p>
        </p:txBody>
      </p:sp>
      <p:sp>
        <p:nvSpPr>
          <p:cNvPr id="568" name="Google Shape;568;p33"/>
          <p:cNvSpPr txBox="1">
            <a:spLocks noGrp="1"/>
          </p:cNvSpPr>
          <p:nvPr>
            <p:ph type="subTitle" idx="5"/>
          </p:nvPr>
        </p:nvSpPr>
        <p:spPr>
          <a:xfrm>
            <a:off x="6163500" y="2161961"/>
            <a:ext cx="2173200" cy="5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highlight>
                  <a:srgbClr val="FFFFFF"/>
                </a:highlight>
              </a:rPr>
              <a:t>Gangguan Psikotik (</a:t>
            </a:r>
            <a:r>
              <a:rPr lang="en" sz="1300" i="1">
                <a:highlight>
                  <a:srgbClr val="FFFFFF"/>
                </a:highlight>
              </a:rPr>
              <a:t>Psychotic Disorder</a:t>
            </a:r>
            <a:r>
              <a:rPr lang="en" sz="1300">
                <a:highlight>
                  <a:srgbClr val="FFFFFF"/>
                </a:highlight>
              </a:rPr>
              <a:t>)</a:t>
            </a:r>
            <a:endParaRPr sz="1300"/>
          </a:p>
        </p:txBody>
      </p:sp>
      <p:sp>
        <p:nvSpPr>
          <p:cNvPr id="569" name="Google Shape;569;p33"/>
          <p:cNvSpPr txBox="1">
            <a:spLocks noGrp="1"/>
          </p:cNvSpPr>
          <p:nvPr>
            <p:ph type="subTitle" idx="7"/>
          </p:nvPr>
        </p:nvSpPr>
        <p:spPr>
          <a:xfrm>
            <a:off x="713250" y="3683800"/>
            <a:ext cx="25614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highlight>
                  <a:srgbClr val="FFFFFF"/>
                </a:highlight>
              </a:rPr>
              <a:t>Gangguan Kontrol Impuls dan Kecanduan (</a:t>
            </a:r>
            <a:r>
              <a:rPr lang="en" sz="1300" i="1">
                <a:highlight>
                  <a:srgbClr val="FFFFFF"/>
                </a:highlight>
              </a:rPr>
              <a:t>Impulse Control and Addition Disorder</a:t>
            </a:r>
            <a:r>
              <a:rPr lang="en" sz="1300">
                <a:highlight>
                  <a:srgbClr val="FFFFFF"/>
                </a:highlight>
              </a:rPr>
              <a:t> atau ICAD)</a:t>
            </a:r>
            <a:endParaRPr sz="1700"/>
          </a:p>
        </p:txBody>
      </p:sp>
      <p:sp>
        <p:nvSpPr>
          <p:cNvPr id="570" name="Google Shape;570;p33"/>
          <p:cNvSpPr txBox="1">
            <a:spLocks noGrp="1"/>
          </p:cNvSpPr>
          <p:nvPr>
            <p:ph type="subTitle" idx="9"/>
          </p:nvPr>
        </p:nvSpPr>
        <p:spPr>
          <a:xfrm>
            <a:off x="3485350" y="3722900"/>
            <a:ext cx="2312100" cy="5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highlight>
                  <a:srgbClr val="FFFFFF"/>
                </a:highlight>
              </a:rPr>
              <a:t>Gangguan Kepribadian (</a:t>
            </a:r>
            <a:r>
              <a:rPr lang="en" sz="1300" i="1">
                <a:highlight>
                  <a:srgbClr val="FFFFFF"/>
                </a:highlight>
              </a:rPr>
              <a:t>Personality Disorder</a:t>
            </a:r>
            <a:r>
              <a:rPr lang="en" sz="1300">
                <a:highlight>
                  <a:srgbClr val="FFFFFF"/>
                </a:highlight>
              </a:rPr>
              <a:t>)</a:t>
            </a:r>
            <a:endParaRPr sz="1700"/>
          </a:p>
        </p:txBody>
      </p:sp>
      <p:sp>
        <p:nvSpPr>
          <p:cNvPr id="571" name="Google Shape;571;p33"/>
          <p:cNvSpPr txBox="1">
            <a:spLocks noGrp="1"/>
          </p:cNvSpPr>
          <p:nvPr>
            <p:ph type="subTitle" idx="14"/>
          </p:nvPr>
        </p:nvSpPr>
        <p:spPr>
          <a:xfrm>
            <a:off x="6008150" y="3722900"/>
            <a:ext cx="2642700" cy="9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highlight>
                  <a:srgbClr val="FFFFFF"/>
                </a:highlight>
              </a:rPr>
              <a:t>Gangguan Stres Pascatrauma (</a:t>
            </a:r>
            <a:r>
              <a:rPr lang="en" sz="1300" i="1">
                <a:solidFill>
                  <a:schemeClr val="dk1"/>
                </a:solidFill>
                <a:highlight>
                  <a:srgbClr val="FFFFFF"/>
                </a:highlight>
              </a:rPr>
              <a:t>Post-Traumatic Stress Disorder</a:t>
            </a:r>
            <a:r>
              <a:rPr lang="en" sz="1300">
                <a:solidFill>
                  <a:schemeClr val="dk1"/>
                </a:solidFill>
                <a:highlight>
                  <a:srgbClr val="FFFFFF"/>
                </a:highlight>
              </a:rPr>
              <a:t> atau PTSD)</a:t>
            </a:r>
            <a:endParaRPr sz="1700">
              <a:solidFill>
                <a:schemeClr val="dk1"/>
              </a:solidFill>
            </a:endParaRPr>
          </a:p>
        </p:txBody>
      </p:sp>
      <p:grpSp>
        <p:nvGrpSpPr>
          <p:cNvPr id="572" name="Google Shape;572;p33"/>
          <p:cNvGrpSpPr/>
          <p:nvPr/>
        </p:nvGrpSpPr>
        <p:grpSpPr>
          <a:xfrm flipH="1">
            <a:off x="-16891" y="4762541"/>
            <a:ext cx="3821581" cy="1485355"/>
            <a:chOff x="1631450" y="1329750"/>
            <a:chExt cx="1601400" cy="622425"/>
          </a:xfrm>
        </p:grpSpPr>
        <p:sp>
          <p:nvSpPr>
            <p:cNvPr id="573" name="Google Shape;573;p33"/>
            <p:cNvSpPr/>
            <p:nvPr/>
          </p:nvSpPr>
          <p:spPr>
            <a:xfrm>
              <a:off x="16314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1674000" y="1330050"/>
              <a:ext cx="622125" cy="622125"/>
            </a:xfrm>
            <a:custGeom>
              <a:avLst/>
              <a:gdLst/>
              <a:ahLst/>
              <a:cxnLst/>
              <a:rect l="l" t="t" r="r" b="b"/>
              <a:pathLst>
                <a:path w="24885" h="24885" extrusionOk="0">
                  <a:moveTo>
                    <a:pt x="24778" y="1"/>
                  </a:moveTo>
                  <a:lnTo>
                    <a:pt x="1" y="24778"/>
                  </a:lnTo>
                  <a:lnTo>
                    <a:pt x="108" y="24885"/>
                  </a:lnTo>
                  <a:lnTo>
                    <a:pt x="24885" y="96"/>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716875" y="1329750"/>
              <a:ext cx="622125" cy="622125"/>
            </a:xfrm>
            <a:custGeom>
              <a:avLst/>
              <a:gdLst/>
              <a:ahLst/>
              <a:cxnLst/>
              <a:rect l="l" t="t" r="r" b="b"/>
              <a:pathLst>
                <a:path w="24885" h="24885" extrusionOk="0">
                  <a:moveTo>
                    <a:pt x="24777" y="1"/>
                  </a:moveTo>
                  <a:lnTo>
                    <a:pt x="0" y="24790"/>
                  </a:lnTo>
                  <a:lnTo>
                    <a:pt x="107" y="24885"/>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1759425" y="1329750"/>
              <a:ext cx="622125" cy="622425"/>
            </a:xfrm>
            <a:custGeom>
              <a:avLst/>
              <a:gdLst/>
              <a:ahLst/>
              <a:cxnLst/>
              <a:rect l="l" t="t" r="r" b="b"/>
              <a:pathLst>
                <a:path w="24885" h="24897" extrusionOk="0">
                  <a:moveTo>
                    <a:pt x="24778" y="1"/>
                  </a:moveTo>
                  <a:lnTo>
                    <a:pt x="1" y="24790"/>
                  </a:lnTo>
                  <a:lnTo>
                    <a:pt x="96"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1801700" y="1330050"/>
              <a:ext cx="622125" cy="622125"/>
            </a:xfrm>
            <a:custGeom>
              <a:avLst/>
              <a:gdLst/>
              <a:ahLst/>
              <a:cxnLst/>
              <a:rect l="l" t="t" r="r" b="b"/>
              <a:pathLst>
                <a:path w="24885" h="24885" extrusionOk="0">
                  <a:moveTo>
                    <a:pt x="24777" y="1"/>
                  </a:moveTo>
                  <a:lnTo>
                    <a:pt x="1" y="24778"/>
                  </a:lnTo>
                  <a:lnTo>
                    <a:pt x="108" y="24885"/>
                  </a:lnTo>
                  <a:lnTo>
                    <a:pt x="24885"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8442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1886825"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1929700" y="1329750"/>
              <a:ext cx="622125" cy="622425"/>
            </a:xfrm>
            <a:custGeom>
              <a:avLst/>
              <a:gdLst/>
              <a:ahLst/>
              <a:cxnLst/>
              <a:rect l="l" t="t" r="r" b="b"/>
              <a:pathLst>
                <a:path w="24885" h="24897" extrusionOk="0">
                  <a:moveTo>
                    <a:pt x="24789" y="1"/>
                  </a:moveTo>
                  <a:lnTo>
                    <a:pt x="0" y="24790"/>
                  </a:lnTo>
                  <a:lnTo>
                    <a:pt x="107" y="24897"/>
                  </a:lnTo>
                  <a:lnTo>
                    <a:pt x="24884"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197195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2014525" y="1330050"/>
              <a:ext cx="622125" cy="622125"/>
            </a:xfrm>
            <a:custGeom>
              <a:avLst/>
              <a:gdLst/>
              <a:ahLst/>
              <a:cxnLst/>
              <a:rect l="l" t="t" r="r" b="b"/>
              <a:pathLst>
                <a:path w="24885" h="24885" extrusionOk="0">
                  <a:moveTo>
                    <a:pt x="24777" y="1"/>
                  </a:moveTo>
                  <a:lnTo>
                    <a:pt x="1" y="24789"/>
                  </a:lnTo>
                  <a:lnTo>
                    <a:pt x="108" y="24885"/>
                  </a:lnTo>
                  <a:lnTo>
                    <a:pt x="24885"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205710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2099650" y="1330050"/>
              <a:ext cx="622125" cy="622125"/>
            </a:xfrm>
            <a:custGeom>
              <a:avLst/>
              <a:gdLst/>
              <a:ahLst/>
              <a:cxnLst/>
              <a:rect l="l" t="t" r="r" b="b"/>
              <a:pathLst>
                <a:path w="24885" h="24885" extrusionOk="0">
                  <a:moveTo>
                    <a:pt x="24790" y="1"/>
                  </a:moveTo>
                  <a:lnTo>
                    <a:pt x="1" y="24778"/>
                  </a:lnTo>
                  <a:lnTo>
                    <a:pt x="108" y="24885"/>
                  </a:lnTo>
                  <a:lnTo>
                    <a:pt x="24885"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2142525" y="1329750"/>
              <a:ext cx="622125" cy="622425"/>
            </a:xfrm>
            <a:custGeom>
              <a:avLst/>
              <a:gdLst/>
              <a:ahLst/>
              <a:cxnLst/>
              <a:rect l="l" t="t" r="r" b="b"/>
              <a:pathLst>
                <a:path w="24885" h="24897" extrusionOk="0">
                  <a:moveTo>
                    <a:pt x="24777" y="1"/>
                  </a:moveTo>
                  <a:lnTo>
                    <a:pt x="0" y="24790"/>
                  </a:lnTo>
                  <a:lnTo>
                    <a:pt x="95"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2185075"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2227650"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2269925" y="1330050"/>
              <a:ext cx="622425" cy="622125"/>
            </a:xfrm>
            <a:custGeom>
              <a:avLst/>
              <a:gdLst/>
              <a:ahLst/>
              <a:cxnLst/>
              <a:rect l="l" t="t" r="r" b="b"/>
              <a:pathLst>
                <a:path w="24897" h="24885" extrusionOk="0">
                  <a:moveTo>
                    <a:pt x="24789" y="1"/>
                  </a:moveTo>
                  <a:lnTo>
                    <a:pt x="0" y="24778"/>
                  </a:lnTo>
                  <a:lnTo>
                    <a:pt x="107" y="24885"/>
                  </a:lnTo>
                  <a:lnTo>
                    <a:pt x="24896" y="96"/>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2312475" y="1330050"/>
              <a:ext cx="622125" cy="622125"/>
            </a:xfrm>
            <a:custGeom>
              <a:avLst/>
              <a:gdLst/>
              <a:ahLst/>
              <a:cxnLst/>
              <a:rect l="l" t="t" r="r" b="b"/>
              <a:pathLst>
                <a:path w="24885" h="24885" extrusionOk="0">
                  <a:moveTo>
                    <a:pt x="24789" y="1"/>
                  </a:moveTo>
                  <a:lnTo>
                    <a:pt x="1" y="24789"/>
                  </a:lnTo>
                  <a:lnTo>
                    <a:pt x="108" y="24885"/>
                  </a:lnTo>
                  <a:lnTo>
                    <a:pt x="24885"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2355350"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2397900" y="1329750"/>
              <a:ext cx="622125" cy="622425"/>
            </a:xfrm>
            <a:custGeom>
              <a:avLst/>
              <a:gdLst/>
              <a:ahLst/>
              <a:cxnLst/>
              <a:rect l="l" t="t" r="r" b="b"/>
              <a:pathLst>
                <a:path w="24885" h="24897" extrusionOk="0">
                  <a:moveTo>
                    <a:pt x="24778" y="1"/>
                  </a:moveTo>
                  <a:lnTo>
                    <a:pt x="1" y="24790"/>
                  </a:lnTo>
                  <a:lnTo>
                    <a:pt x="108" y="24897"/>
                  </a:lnTo>
                  <a:lnTo>
                    <a:pt x="24885" y="108"/>
                  </a:lnTo>
                  <a:lnTo>
                    <a:pt x="2477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2440475" y="1329750"/>
              <a:ext cx="622125" cy="622425"/>
            </a:xfrm>
            <a:custGeom>
              <a:avLst/>
              <a:gdLst/>
              <a:ahLst/>
              <a:cxnLst/>
              <a:rect l="l" t="t" r="r" b="b"/>
              <a:pathLst>
                <a:path w="24885" h="24897" extrusionOk="0">
                  <a:moveTo>
                    <a:pt x="24777" y="1"/>
                  </a:moveTo>
                  <a:lnTo>
                    <a:pt x="0" y="24790"/>
                  </a:lnTo>
                  <a:lnTo>
                    <a:pt x="108" y="24897"/>
                  </a:lnTo>
                  <a:lnTo>
                    <a:pt x="24884" y="108"/>
                  </a:lnTo>
                  <a:lnTo>
                    <a:pt x="2477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2482750" y="1330050"/>
              <a:ext cx="622400" cy="622125"/>
            </a:xfrm>
            <a:custGeom>
              <a:avLst/>
              <a:gdLst/>
              <a:ahLst/>
              <a:cxnLst/>
              <a:rect l="l" t="t" r="r" b="b"/>
              <a:pathLst>
                <a:path w="24896" h="24885" extrusionOk="0">
                  <a:moveTo>
                    <a:pt x="24789" y="1"/>
                  </a:moveTo>
                  <a:lnTo>
                    <a:pt x="0" y="24778"/>
                  </a:lnTo>
                  <a:lnTo>
                    <a:pt x="107" y="24885"/>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2525600" y="1329750"/>
              <a:ext cx="622125" cy="622425"/>
            </a:xfrm>
            <a:custGeom>
              <a:avLst/>
              <a:gdLst/>
              <a:ahLst/>
              <a:cxnLst/>
              <a:rect l="l" t="t" r="r" b="b"/>
              <a:pathLst>
                <a:path w="24885" h="24897" extrusionOk="0">
                  <a:moveTo>
                    <a:pt x="24789" y="1"/>
                  </a:moveTo>
                  <a:lnTo>
                    <a:pt x="1" y="24790"/>
                  </a:lnTo>
                  <a:lnTo>
                    <a:pt x="108" y="24897"/>
                  </a:lnTo>
                  <a:lnTo>
                    <a:pt x="24885"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2568175" y="1329750"/>
              <a:ext cx="622425" cy="622425"/>
            </a:xfrm>
            <a:custGeom>
              <a:avLst/>
              <a:gdLst/>
              <a:ahLst/>
              <a:cxnLst/>
              <a:rect l="l" t="t" r="r" b="b"/>
              <a:pathLst>
                <a:path w="24897" h="24897" extrusionOk="0">
                  <a:moveTo>
                    <a:pt x="24789" y="1"/>
                  </a:moveTo>
                  <a:lnTo>
                    <a:pt x="0" y="24790"/>
                  </a:lnTo>
                  <a:lnTo>
                    <a:pt x="107" y="24897"/>
                  </a:lnTo>
                  <a:lnTo>
                    <a:pt x="24896" y="108"/>
                  </a:lnTo>
                  <a:lnTo>
                    <a:pt x="2478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2610425" y="1330050"/>
              <a:ext cx="622425" cy="622125"/>
            </a:xfrm>
            <a:custGeom>
              <a:avLst/>
              <a:gdLst/>
              <a:ahLst/>
              <a:cxnLst/>
              <a:rect l="l" t="t" r="r" b="b"/>
              <a:pathLst>
                <a:path w="24897" h="24885" extrusionOk="0">
                  <a:moveTo>
                    <a:pt x="24790" y="1"/>
                  </a:moveTo>
                  <a:lnTo>
                    <a:pt x="1" y="24778"/>
                  </a:lnTo>
                  <a:lnTo>
                    <a:pt x="108" y="24885"/>
                  </a:lnTo>
                  <a:lnTo>
                    <a:pt x="24897" y="108"/>
                  </a:lnTo>
                  <a:lnTo>
                    <a:pt x="2479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33"/>
          <p:cNvSpPr/>
          <p:nvPr/>
        </p:nvSpPr>
        <p:spPr>
          <a:xfrm>
            <a:off x="2425100" y="4762550"/>
            <a:ext cx="339000" cy="339000"/>
          </a:xfrm>
          <a:prstGeom prst="donut">
            <a:avLst>
              <a:gd name="adj" fmla="val 2235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8232000" y="-229000"/>
            <a:ext cx="619500" cy="619500"/>
          </a:xfrm>
          <a:prstGeom prst="donut">
            <a:avLst>
              <a:gd name="adj" fmla="val 2235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33"/>
          <p:cNvPicPr preferRelativeResize="0"/>
          <p:nvPr/>
        </p:nvPicPr>
        <p:blipFill>
          <a:blip r:embed="rId3">
            <a:alphaModFix/>
          </a:blip>
          <a:stretch>
            <a:fillRect/>
          </a:stretch>
        </p:blipFill>
        <p:spPr>
          <a:xfrm>
            <a:off x="1601950" y="1398125"/>
            <a:ext cx="619500" cy="717327"/>
          </a:xfrm>
          <a:prstGeom prst="rect">
            <a:avLst/>
          </a:prstGeom>
          <a:noFill/>
          <a:ln>
            <a:noFill/>
          </a:ln>
        </p:spPr>
      </p:pic>
      <p:pic>
        <p:nvPicPr>
          <p:cNvPr id="600" name="Google Shape;600;p33"/>
          <p:cNvPicPr preferRelativeResize="0"/>
          <p:nvPr/>
        </p:nvPicPr>
        <p:blipFill>
          <a:blip r:embed="rId4">
            <a:alphaModFix/>
          </a:blip>
          <a:stretch>
            <a:fillRect/>
          </a:stretch>
        </p:blipFill>
        <p:spPr>
          <a:xfrm>
            <a:off x="4347825" y="1492600"/>
            <a:ext cx="404650" cy="723897"/>
          </a:xfrm>
          <a:prstGeom prst="rect">
            <a:avLst/>
          </a:prstGeom>
          <a:noFill/>
          <a:ln>
            <a:noFill/>
          </a:ln>
        </p:spPr>
      </p:pic>
      <p:pic>
        <p:nvPicPr>
          <p:cNvPr id="601" name="Google Shape;601;p33"/>
          <p:cNvPicPr preferRelativeResize="0"/>
          <p:nvPr/>
        </p:nvPicPr>
        <p:blipFill>
          <a:blip r:embed="rId5">
            <a:alphaModFix/>
          </a:blip>
          <a:stretch>
            <a:fillRect/>
          </a:stretch>
        </p:blipFill>
        <p:spPr>
          <a:xfrm>
            <a:off x="7018823" y="1447186"/>
            <a:ext cx="557495" cy="742500"/>
          </a:xfrm>
          <a:prstGeom prst="rect">
            <a:avLst/>
          </a:prstGeom>
          <a:noFill/>
          <a:ln>
            <a:noFill/>
          </a:ln>
        </p:spPr>
      </p:pic>
      <p:pic>
        <p:nvPicPr>
          <p:cNvPr id="602" name="Google Shape;602;p33"/>
          <p:cNvPicPr preferRelativeResize="0"/>
          <p:nvPr/>
        </p:nvPicPr>
        <p:blipFill>
          <a:blip r:embed="rId6">
            <a:alphaModFix/>
          </a:blip>
          <a:stretch>
            <a:fillRect/>
          </a:stretch>
        </p:blipFill>
        <p:spPr>
          <a:xfrm>
            <a:off x="1598450" y="3062550"/>
            <a:ext cx="619500" cy="660350"/>
          </a:xfrm>
          <a:prstGeom prst="rect">
            <a:avLst/>
          </a:prstGeom>
          <a:noFill/>
          <a:ln>
            <a:noFill/>
          </a:ln>
        </p:spPr>
      </p:pic>
      <p:pic>
        <p:nvPicPr>
          <p:cNvPr id="603" name="Google Shape;603;p33"/>
          <p:cNvPicPr preferRelativeResize="0"/>
          <p:nvPr/>
        </p:nvPicPr>
        <p:blipFill>
          <a:blip r:embed="rId7">
            <a:alphaModFix/>
          </a:blip>
          <a:stretch>
            <a:fillRect/>
          </a:stretch>
        </p:blipFill>
        <p:spPr>
          <a:xfrm>
            <a:off x="4262250" y="3084421"/>
            <a:ext cx="619500" cy="616609"/>
          </a:xfrm>
          <a:prstGeom prst="rect">
            <a:avLst/>
          </a:prstGeom>
          <a:noFill/>
          <a:ln>
            <a:noFill/>
          </a:ln>
        </p:spPr>
      </p:pic>
      <p:pic>
        <p:nvPicPr>
          <p:cNvPr id="604" name="Google Shape;604;p33"/>
          <p:cNvPicPr preferRelativeResize="0"/>
          <p:nvPr/>
        </p:nvPicPr>
        <p:blipFill>
          <a:blip r:embed="rId8">
            <a:alphaModFix/>
          </a:blip>
          <a:stretch>
            <a:fillRect/>
          </a:stretch>
        </p:blipFill>
        <p:spPr>
          <a:xfrm>
            <a:off x="6987825" y="3103400"/>
            <a:ext cx="619500" cy="619500"/>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500" fill="hold"/>
                                        <p:tgtEl>
                                          <p:spTgt spid="559"/>
                                        </p:tgtEl>
                                        <p:attrNameLst>
                                          <p:attrName>ppt_x</p:attrName>
                                        </p:attrNameLst>
                                      </p:cBhvr>
                                      <p:tavLst>
                                        <p:tav tm="0">
                                          <p:val>
                                            <p:strVal val="#ppt_x"/>
                                          </p:val>
                                        </p:tav>
                                        <p:tav tm="100000">
                                          <p:val>
                                            <p:strVal val="#ppt_x"/>
                                          </p:val>
                                        </p:tav>
                                      </p:tavLst>
                                    </p:anim>
                                    <p:anim calcmode="lin" valueType="num">
                                      <p:cBhvr additive="base">
                                        <p:cTn id="8" dur="500" fill="hold"/>
                                        <p:tgtEl>
                                          <p:spTgt spid="5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0"/>
                                        </p:tgtEl>
                                        <p:attrNameLst>
                                          <p:attrName>style.visibility</p:attrName>
                                        </p:attrNameLst>
                                      </p:cBhvr>
                                      <p:to>
                                        <p:strVal val="visible"/>
                                      </p:to>
                                    </p:set>
                                    <p:anim calcmode="lin" valueType="num">
                                      <p:cBhvr additive="base">
                                        <p:cTn id="11" dur="500" fill="hold"/>
                                        <p:tgtEl>
                                          <p:spTgt spid="560"/>
                                        </p:tgtEl>
                                        <p:attrNameLst>
                                          <p:attrName>ppt_x</p:attrName>
                                        </p:attrNameLst>
                                      </p:cBhvr>
                                      <p:tavLst>
                                        <p:tav tm="0">
                                          <p:val>
                                            <p:strVal val="#ppt_x"/>
                                          </p:val>
                                        </p:tav>
                                        <p:tav tm="100000">
                                          <p:val>
                                            <p:strVal val="#ppt_x"/>
                                          </p:val>
                                        </p:tav>
                                      </p:tavLst>
                                    </p:anim>
                                    <p:anim calcmode="lin" valueType="num">
                                      <p:cBhvr additive="base">
                                        <p:cTn id="12" dur="500" fill="hold"/>
                                        <p:tgtEl>
                                          <p:spTgt spid="5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61"/>
                                        </p:tgtEl>
                                        <p:attrNameLst>
                                          <p:attrName>style.visibility</p:attrName>
                                        </p:attrNameLst>
                                      </p:cBhvr>
                                      <p:to>
                                        <p:strVal val="visible"/>
                                      </p:to>
                                    </p:set>
                                    <p:anim calcmode="lin" valueType="num">
                                      <p:cBhvr additive="base">
                                        <p:cTn id="15" dur="500" fill="hold"/>
                                        <p:tgtEl>
                                          <p:spTgt spid="561"/>
                                        </p:tgtEl>
                                        <p:attrNameLst>
                                          <p:attrName>ppt_x</p:attrName>
                                        </p:attrNameLst>
                                      </p:cBhvr>
                                      <p:tavLst>
                                        <p:tav tm="0">
                                          <p:val>
                                            <p:strVal val="#ppt_x"/>
                                          </p:val>
                                        </p:tav>
                                        <p:tav tm="100000">
                                          <p:val>
                                            <p:strVal val="#ppt_x"/>
                                          </p:val>
                                        </p:tav>
                                      </p:tavLst>
                                    </p:anim>
                                    <p:anim calcmode="lin" valueType="num">
                                      <p:cBhvr additive="base">
                                        <p:cTn id="16" dur="500" fill="hold"/>
                                        <p:tgtEl>
                                          <p:spTgt spid="5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62"/>
                                        </p:tgtEl>
                                        <p:attrNameLst>
                                          <p:attrName>style.visibility</p:attrName>
                                        </p:attrNameLst>
                                      </p:cBhvr>
                                      <p:to>
                                        <p:strVal val="visible"/>
                                      </p:to>
                                    </p:set>
                                    <p:anim calcmode="lin" valueType="num">
                                      <p:cBhvr additive="base">
                                        <p:cTn id="19" dur="500" fill="hold"/>
                                        <p:tgtEl>
                                          <p:spTgt spid="562"/>
                                        </p:tgtEl>
                                        <p:attrNameLst>
                                          <p:attrName>ppt_x</p:attrName>
                                        </p:attrNameLst>
                                      </p:cBhvr>
                                      <p:tavLst>
                                        <p:tav tm="0">
                                          <p:val>
                                            <p:strVal val="#ppt_x"/>
                                          </p:val>
                                        </p:tav>
                                        <p:tav tm="100000">
                                          <p:val>
                                            <p:strVal val="#ppt_x"/>
                                          </p:val>
                                        </p:tav>
                                      </p:tavLst>
                                    </p:anim>
                                    <p:anim calcmode="lin" valueType="num">
                                      <p:cBhvr additive="base">
                                        <p:cTn id="20" dur="500" fill="hold"/>
                                        <p:tgtEl>
                                          <p:spTgt spid="56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63"/>
                                        </p:tgtEl>
                                        <p:attrNameLst>
                                          <p:attrName>style.visibility</p:attrName>
                                        </p:attrNameLst>
                                      </p:cBhvr>
                                      <p:to>
                                        <p:strVal val="visible"/>
                                      </p:to>
                                    </p:set>
                                    <p:anim calcmode="lin" valueType="num">
                                      <p:cBhvr additive="base">
                                        <p:cTn id="23" dur="500" fill="hold"/>
                                        <p:tgtEl>
                                          <p:spTgt spid="563"/>
                                        </p:tgtEl>
                                        <p:attrNameLst>
                                          <p:attrName>ppt_x</p:attrName>
                                        </p:attrNameLst>
                                      </p:cBhvr>
                                      <p:tavLst>
                                        <p:tav tm="0">
                                          <p:val>
                                            <p:strVal val="#ppt_x"/>
                                          </p:val>
                                        </p:tav>
                                        <p:tav tm="100000">
                                          <p:val>
                                            <p:strVal val="#ppt_x"/>
                                          </p:val>
                                        </p:tav>
                                      </p:tavLst>
                                    </p:anim>
                                    <p:anim calcmode="lin" valueType="num">
                                      <p:cBhvr additive="base">
                                        <p:cTn id="24" dur="500" fill="hold"/>
                                        <p:tgtEl>
                                          <p:spTgt spid="56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64"/>
                                        </p:tgtEl>
                                        <p:attrNameLst>
                                          <p:attrName>style.visibility</p:attrName>
                                        </p:attrNameLst>
                                      </p:cBhvr>
                                      <p:to>
                                        <p:strVal val="visible"/>
                                      </p:to>
                                    </p:set>
                                    <p:anim calcmode="lin" valueType="num">
                                      <p:cBhvr additive="base">
                                        <p:cTn id="27" dur="500" fill="hold"/>
                                        <p:tgtEl>
                                          <p:spTgt spid="564"/>
                                        </p:tgtEl>
                                        <p:attrNameLst>
                                          <p:attrName>ppt_x</p:attrName>
                                        </p:attrNameLst>
                                      </p:cBhvr>
                                      <p:tavLst>
                                        <p:tav tm="0">
                                          <p:val>
                                            <p:strVal val="#ppt_x"/>
                                          </p:val>
                                        </p:tav>
                                        <p:tav tm="100000">
                                          <p:val>
                                            <p:strVal val="#ppt_x"/>
                                          </p:val>
                                        </p:tav>
                                      </p:tavLst>
                                    </p:anim>
                                    <p:anim calcmode="lin" valueType="num">
                                      <p:cBhvr additive="base">
                                        <p:cTn id="28" dur="500" fill="hold"/>
                                        <p:tgtEl>
                                          <p:spTgt spid="5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5"/>
                                        </p:tgtEl>
                                        <p:attrNameLst>
                                          <p:attrName>style.visibility</p:attrName>
                                        </p:attrNameLst>
                                      </p:cBhvr>
                                      <p:to>
                                        <p:strVal val="visible"/>
                                      </p:to>
                                    </p:set>
                                    <p:anim calcmode="lin" valueType="num">
                                      <p:cBhvr additive="base">
                                        <p:cTn id="31" dur="500" fill="hold"/>
                                        <p:tgtEl>
                                          <p:spTgt spid="565"/>
                                        </p:tgtEl>
                                        <p:attrNameLst>
                                          <p:attrName>ppt_x</p:attrName>
                                        </p:attrNameLst>
                                      </p:cBhvr>
                                      <p:tavLst>
                                        <p:tav tm="0">
                                          <p:val>
                                            <p:strVal val="#ppt_x"/>
                                          </p:val>
                                        </p:tav>
                                        <p:tav tm="100000">
                                          <p:val>
                                            <p:strVal val="#ppt_x"/>
                                          </p:val>
                                        </p:tav>
                                      </p:tavLst>
                                    </p:anim>
                                    <p:anim calcmode="lin" valueType="num">
                                      <p:cBhvr additive="base">
                                        <p:cTn id="32" dur="500" fill="hold"/>
                                        <p:tgtEl>
                                          <p:spTgt spid="5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66">
                                            <p:txEl>
                                              <p:pRg st="0" end="0"/>
                                            </p:txEl>
                                          </p:spTgt>
                                        </p:tgtEl>
                                        <p:attrNameLst>
                                          <p:attrName>style.visibility</p:attrName>
                                        </p:attrNameLst>
                                      </p:cBhvr>
                                      <p:to>
                                        <p:strVal val="visible"/>
                                      </p:to>
                                    </p:set>
                                    <p:anim calcmode="lin" valueType="num">
                                      <p:cBhvr additive="base">
                                        <p:cTn id="35" dur="500" fill="hold"/>
                                        <p:tgtEl>
                                          <p:spTgt spid="56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66">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67">
                                            <p:txEl>
                                              <p:pRg st="0" end="0"/>
                                            </p:txEl>
                                          </p:spTgt>
                                        </p:tgtEl>
                                        <p:attrNameLst>
                                          <p:attrName>style.visibility</p:attrName>
                                        </p:attrNameLst>
                                      </p:cBhvr>
                                      <p:to>
                                        <p:strVal val="visible"/>
                                      </p:to>
                                    </p:set>
                                    <p:anim calcmode="lin" valueType="num">
                                      <p:cBhvr additive="base">
                                        <p:cTn id="39" dur="500" fill="hold"/>
                                        <p:tgtEl>
                                          <p:spTgt spid="567">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67">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68">
                                            <p:txEl>
                                              <p:pRg st="0" end="0"/>
                                            </p:txEl>
                                          </p:spTgt>
                                        </p:tgtEl>
                                        <p:attrNameLst>
                                          <p:attrName>style.visibility</p:attrName>
                                        </p:attrNameLst>
                                      </p:cBhvr>
                                      <p:to>
                                        <p:strVal val="visible"/>
                                      </p:to>
                                    </p:set>
                                    <p:anim calcmode="lin" valueType="num">
                                      <p:cBhvr additive="base">
                                        <p:cTn id="43" dur="500" fill="hold"/>
                                        <p:tgtEl>
                                          <p:spTgt spid="56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68">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69">
                                            <p:txEl>
                                              <p:pRg st="0" end="0"/>
                                            </p:txEl>
                                          </p:spTgt>
                                        </p:tgtEl>
                                        <p:attrNameLst>
                                          <p:attrName>style.visibility</p:attrName>
                                        </p:attrNameLst>
                                      </p:cBhvr>
                                      <p:to>
                                        <p:strVal val="visible"/>
                                      </p:to>
                                    </p:set>
                                    <p:anim calcmode="lin" valueType="num">
                                      <p:cBhvr additive="base">
                                        <p:cTn id="47" dur="500" fill="hold"/>
                                        <p:tgtEl>
                                          <p:spTgt spid="56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69">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70">
                                            <p:txEl>
                                              <p:pRg st="0" end="0"/>
                                            </p:txEl>
                                          </p:spTgt>
                                        </p:tgtEl>
                                        <p:attrNameLst>
                                          <p:attrName>style.visibility</p:attrName>
                                        </p:attrNameLst>
                                      </p:cBhvr>
                                      <p:to>
                                        <p:strVal val="visible"/>
                                      </p:to>
                                    </p:set>
                                    <p:anim calcmode="lin" valueType="num">
                                      <p:cBhvr additive="base">
                                        <p:cTn id="51" dur="500" fill="hold"/>
                                        <p:tgtEl>
                                          <p:spTgt spid="570">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70">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71">
                                            <p:txEl>
                                              <p:pRg st="0" end="0"/>
                                            </p:txEl>
                                          </p:spTgt>
                                        </p:tgtEl>
                                        <p:attrNameLst>
                                          <p:attrName>style.visibility</p:attrName>
                                        </p:attrNameLst>
                                      </p:cBhvr>
                                      <p:to>
                                        <p:strVal val="visible"/>
                                      </p:to>
                                    </p:set>
                                    <p:anim calcmode="lin" valueType="num">
                                      <p:cBhvr additive="base">
                                        <p:cTn id="55" dur="500" fill="hold"/>
                                        <p:tgtEl>
                                          <p:spTgt spid="571">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71">
                                            <p:txEl>
                                              <p:pRg st="0" end="0"/>
                                            </p:txEl>
                                          </p:spTgt>
                                        </p:tgtEl>
                                        <p:attrNameLst>
                                          <p:attrName>ppt_y</p:attrName>
                                        </p:attrNameLst>
                                      </p:cBhvr>
                                      <p:tavLst>
                                        <p:tav tm="0">
                                          <p:val>
                                            <p:strVal val="1+#ppt_h/2"/>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598"/>
                                        </p:tgtEl>
                                        <p:attrNameLst>
                                          <p:attrName>style.visibility</p:attrName>
                                        </p:attrNameLst>
                                      </p:cBhvr>
                                      <p:to>
                                        <p:strVal val="visible"/>
                                      </p:to>
                                    </p:set>
                                    <p:animEffect transition="in" filter="fade">
                                      <p:cBhvr>
                                        <p:cTn id="59" dur="1000"/>
                                        <p:tgtEl>
                                          <p:spTgt spid="598"/>
                                        </p:tgtEl>
                                      </p:cBhvr>
                                    </p:animEffect>
                                  </p:childTnLst>
                                </p:cTn>
                              </p:par>
                              <p:par>
                                <p:cTn id="60" presetID="2" presetClass="entr" presetSubtype="4" fill="hold" nodeType="withEffect">
                                  <p:stCondLst>
                                    <p:cond delay="0"/>
                                  </p:stCondLst>
                                  <p:childTnLst>
                                    <p:set>
                                      <p:cBhvr>
                                        <p:cTn id="61" dur="1" fill="hold">
                                          <p:stCondLst>
                                            <p:cond delay="0"/>
                                          </p:stCondLst>
                                        </p:cTn>
                                        <p:tgtEl>
                                          <p:spTgt spid="599"/>
                                        </p:tgtEl>
                                        <p:attrNameLst>
                                          <p:attrName>style.visibility</p:attrName>
                                        </p:attrNameLst>
                                      </p:cBhvr>
                                      <p:to>
                                        <p:strVal val="visible"/>
                                      </p:to>
                                    </p:set>
                                    <p:anim calcmode="lin" valueType="num">
                                      <p:cBhvr additive="base">
                                        <p:cTn id="62" dur="500" fill="hold"/>
                                        <p:tgtEl>
                                          <p:spTgt spid="599"/>
                                        </p:tgtEl>
                                        <p:attrNameLst>
                                          <p:attrName>ppt_x</p:attrName>
                                        </p:attrNameLst>
                                      </p:cBhvr>
                                      <p:tavLst>
                                        <p:tav tm="0">
                                          <p:val>
                                            <p:strVal val="#ppt_x"/>
                                          </p:val>
                                        </p:tav>
                                        <p:tav tm="100000">
                                          <p:val>
                                            <p:strVal val="#ppt_x"/>
                                          </p:val>
                                        </p:tav>
                                      </p:tavLst>
                                    </p:anim>
                                    <p:anim calcmode="lin" valueType="num">
                                      <p:cBhvr additive="base">
                                        <p:cTn id="63" dur="500" fill="hold"/>
                                        <p:tgtEl>
                                          <p:spTgt spid="599"/>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600"/>
                                        </p:tgtEl>
                                        <p:attrNameLst>
                                          <p:attrName>style.visibility</p:attrName>
                                        </p:attrNameLst>
                                      </p:cBhvr>
                                      <p:to>
                                        <p:strVal val="visible"/>
                                      </p:to>
                                    </p:set>
                                    <p:anim calcmode="lin" valueType="num">
                                      <p:cBhvr additive="base">
                                        <p:cTn id="66" dur="500" fill="hold"/>
                                        <p:tgtEl>
                                          <p:spTgt spid="600"/>
                                        </p:tgtEl>
                                        <p:attrNameLst>
                                          <p:attrName>ppt_x</p:attrName>
                                        </p:attrNameLst>
                                      </p:cBhvr>
                                      <p:tavLst>
                                        <p:tav tm="0">
                                          <p:val>
                                            <p:strVal val="#ppt_x"/>
                                          </p:val>
                                        </p:tav>
                                        <p:tav tm="100000">
                                          <p:val>
                                            <p:strVal val="#ppt_x"/>
                                          </p:val>
                                        </p:tav>
                                      </p:tavLst>
                                    </p:anim>
                                    <p:anim calcmode="lin" valueType="num">
                                      <p:cBhvr additive="base">
                                        <p:cTn id="67" dur="500" fill="hold"/>
                                        <p:tgtEl>
                                          <p:spTgt spid="600"/>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601"/>
                                        </p:tgtEl>
                                        <p:attrNameLst>
                                          <p:attrName>style.visibility</p:attrName>
                                        </p:attrNameLst>
                                      </p:cBhvr>
                                      <p:to>
                                        <p:strVal val="visible"/>
                                      </p:to>
                                    </p:set>
                                    <p:anim calcmode="lin" valueType="num">
                                      <p:cBhvr additive="base">
                                        <p:cTn id="70" dur="500" fill="hold"/>
                                        <p:tgtEl>
                                          <p:spTgt spid="601"/>
                                        </p:tgtEl>
                                        <p:attrNameLst>
                                          <p:attrName>ppt_x</p:attrName>
                                        </p:attrNameLst>
                                      </p:cBhvr>
                                      <p:tavLst>
                                        <p:tav tm="0">
                                          <p:val>
                                            <p:strVal val="#ppt_x"/>
                                          </p:val>
                                        </p:tav>
                                        <p:tav tm="100000">
                                          <p:val>
                                            <p:strVal val="#ppt_x"/>
                                          </p:val>
                                        </p:tav>
                                      </p:tavLst>
                                    </p:anim>
                                    <p:anim calcmode="lin" valueType="num">
                                      <p:cBhvr additive="base">
                                        <p:cTn id="71" dur="500" fill="hold"/>
                                        <p:tgtEl>
                                          <p:spTgt spid="601"/>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602"/>
                                        </p:tgtEl>
                                        <p:attrNameLst>
                                          <p:attrName>style.visibility</p:attrName>
                                        </p:attrNameLst>
                                      </p:cBhvr>
                                      <p:to>
                                        <p:strVal val="visible"/>
                                      </p:to>
                                    </p:set>
                                    <p:anim calcmode="lin" valueType="num">
                                      <p:cBhvr additive="base">
                                        <p:cTn id="74" dur="500" fill="hold"/>
                                        <p:tgtEl>
                                          <p:spTgt spid="602"/>
                                        </p:tgtEl>
                                        <p:attrNameLst>
                                          <p:attrName>ppt_x</p:attrName>
                                        </p:attrNameLst>
                                      </p:cBhvr>
                                      <p:tavLst>
                                        <p:tav tm="0">
                                          <p:val>
                                            <p:strVal val="#ppt_x"/>
                                          </p:val>
                                        </p:tav>
                                        <p:tav tm="100000">
                                          <p:val>
                                            <p:strVal val="#ppt_x"/>
                                          </p:val>
                                        </p:tav>
                                      </p:tavLst>
                                    </p:anim>
                                    <p:anim calcmode="lin" valueType="num">
                                      <p:cBhvr additive="base">
                                        <p:cTn id="75" dur="500" fill="hold"/>
                                        <p:tgtEl>
                                          <p:spTgt spid="602"/>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603"/>
                                        </p:tgtEl>
                                        <p:attrNameLst>
                                          <p:attrName>style.visibility</p:attrName>
                                        </p:attrNameLst>
                                      </p:cBhvr>
                                      <p:to>
                                        <p:strVal val="visible"/>
                                      </p:to>
                                    </p:set>
                                    <p:anim calcmode="lin" valueType="num">
                                      <p:cBhvr additive="base">
                                        <p:cTn id="78" dur="500" fill="hold"/>
                                        <p:tgtEl>
                                          <p:spTgt spid="603"/>
                                        </p:tgtEl>
                                        <p:attrNameLst>
                                          <p:attrName>ppt_x</p:attrName>
                                        </p:attrNameLst>
                                      </p:cBhvr>
                                      <p:tavLst>
                                        <p:tav tm="0">
                                          <p:val>
                                            <p:strVal val="#ppt_x"/>
                                          </p:val>
                                        </p:tav>
                                        <p:tav tm="100000">
                                          <p:val>
                                            <p:strVal val="#ppt_x"/>
                                          </p:val>
                                        </p:tav>
                                      </p:tavLst>
                                    </p:anim>
                                    <p:anim calcmode="lin" valueType="num">
                                      <p:cBhvr additive="base">
                                        <p:cTn id="79" dur="500" fill="hold"/>
                                        <p:tgtEl>
                                          <p:spTgt spid="603"/>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04"/>
                                        </p:tgtEl>
                                        <p:attrNameLst>
                                          <p:attrName>style.visibility</p:attrName>
                                        </p:attrNameLst>
                                      </p:cBhvr>
                                      <p:to>
                                        <p:strVal val="visible"/>
                                      </p:to>
                                    </p:set>
                                    <p:anim calcmode="lin" valueType="num">
                                      <p:cBhvr additive="base">
                                        <p:cTn id="82" dur="500" fill="hold"/>
                                        <p:tgtEl>
                                          <p:spTgt spid="604"/>
                                        </p:tgtEl>
                                        <p:attrNameLst>
                                          <p:attrName>ppt_x</p:attrName>
                                        </p:attrNameLst>
                                      </p:cBhvr>
                                      <p:tavLst>
                                        <p:tav tm="0">
                                          <p:val>
                                            <p:strVal val="#ppt_x"/>
                                          </p:val>
                                        </p:tav>
                                        <p:tav tm="100000">
                                          <p:val>
                                            <p:strVal val="#ppt_x"/>
                                          </p:val>
                                        </p:tav>
                                      </p:tavLst>
                                    </p:anim>
                                    <p:anim calcmode="lin" valueType="num">
                                      <p:cBhvr additive="base">
                                        <p:cTn id="83" dur="500" fill="hold"/>
                                        <p:tgtEl>
                                          <p:spTgt spid="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animBg="1"/>
      <p:bldP spid="560" grpId="0" animBg="1"/>
      <p:bldP spid="561" grpId="0" animBg="1"/>
      <p:bldP spid="562" grpId="0" animBg="1"/>
      <p:bldP spid="563" grpId="0" animBg="1"/>
      <p:bldP spid="564" grpId="0" animBg="1"/>
      <p:bldP spid="565" grpId="0"/>
      <p:bldP spid="566" grpId="0" build="p"/>
      <p:bldP spid="567" grpId="0" build="p"/>
      <p:bldP spid="568" grpId="0" build="p"/>
      <p:bldP spid="569" grpId="0" build="p"/>
      <p:bldP spid="570" grpId="0" build="p"/>
      <p:bldP spid="57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4"/>
          <p:cNvSpPr/>
          <p:nvPr/>
        </p:nvSpPr>
        <p:spPr>
          <a:xfrm>
            <a:off x="4941338" y="598675"/>
            <a:ext cx="3329100" cy="1832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0" name="Google Shape;610;p34"/>
          <p:cNvSpPr/>
          <p:nvPr/>
        </p:nvSpPr>
        <p:spPr>
          <a:xfrm>
            <a:off x="4941338" y="2712725"/>
            <a:ext cx="3329100" cy="1832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1" name="Google Shape;611;p34"/>
          <p:cNvSpPr/>
          <p:nvPr/>
        </p:nvSpPr>
        <p:spPr>
          <a:xfrm>
            <a:off x="1145963" y="2712700"/>
            <a:ext cx="3329100" cy="1832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12" name="Google Shape;612;p34"/>
          <p:cNvSpPr txBox="1">
            <a:spLocks noGrp="1"/>
          </p:cNvSpPr>
          <p:nvPr>
            <p:ph type="title"/>
          </p:nvPr>
        </p:nvSpPr>
        <p:spPr>
          <a:xfrm>
            <a:off x="1820675" y="1381050"/>
            <a:ext cx="1979700" cy="6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Manfaat </a:t>
            </a:r>
            <a:endParaRPr sz="3100"/>
          </a:p>
        </p:txBody>
      </p:sp>
      <p:sp>
        <p:nvSpPr>
          <p:cNvPr id="613" name="Google Shape;613;p34"/>
          <p:cNvSpPr txBox="1">
            <a:spLocks noGrp="1"/>
          </p:cNvSpPr>
          <p:nvPr>
            <p:ph type="subTitle" idx="2"/>
          </p:nvPr>
        </p:nvSpPr>
        <p:spPr>
          <a:xfrm>
            <a:off x="1365863" y="3040025"/>
            <a:ext cx="2889300" cy="10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Comfortaa"/>
                <a:ea typeface="Comfortaa"/>
                <a:cs typeface="Comfortaa"/>
                <a:sym typeface="Comfortaa"/>
              </a:rPr>
              <a:t>untuk memberikan solusi kepada penderita mengenai kesehatan mental yang dialami.</a:t>
            </a:r>
            <a:endParaRPr b="1">
              <a:latin typeface="Comfortaa"/>
              <a:ea typeface="Comfortaa"/>
              <a:cs typeface="Comfortaa"/>
              <a:sym typeface="Comfortaa"/>
            </a:endParaRPr>
          </a:p>
          <a:p>
            <a:pPr marL="0" lvl="0" indent="0" algn="l" rtl="0">
              <a:spcBef>
                <a:spcPts val="0"/>
              </a:spcBef>
              <a:spcAft>
                <a:spcPts val="0"/>
              </a:spcAft>
              <a:buNone/>
            </a:pPr>
            <a:endParaRPr/>
          </a:p>
        </p:txBody>
      </p:sp>
      <p:sp>
        <p:nvSpPr>
          <p:cNvPr id="614" name="Google Shape;614;p34"/>
          <p:cNvSpPr txBox="1">
            <a:spLocks noGrp="1"/>
          </p:cNvSpPr>
          <p:nvPr>
            <p:ph type="subTitle" idx="4"/>
          </p:nvPr>
        </p:nvSpPr>
        <p:spPr>
          <a:xfrm>
            <a:off x="5161238" y="925975"/>
            <a:ext cx="2889300" cy="10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fortaa"/>
                <a:ea typeface="Comfortaa"/>
                <a:cs typeface="Comfortaa"/>
                <a:sym typeface="Comfortaa"/>
              </a:rPr>
              <a:t>untuk mengetahui gangguan kesehatan mental kita dari gejala-gejala dan tes yang kita jalani.</a:t>
            </a:r>
            <a:endParaRPr b="1">
              <a:latin typeface="Comfortaa"/>
              <a:ea typeface="Comfortaa"/>
              <a:cs typeface="Comfortaa"/>
              <a:sym typeface="Comfortaa"/>
            </a:endParaRPr>
          </a:p>
        </p:txBody>
      </p:sp>
      <p:sp>
        <p:nvSpPr>
          <p:cNvPr id="615" name="Google Shape;615;p34"/>
          <p:cNvSpPr txBox="1">
            <a:spLocks noGrp="1"/>
          </p:cNvSpPr>
          <p:nvPr>
            <p:ph type="subTitle" idx="6"/>
          </p:nvPr>
        </p:nvSpPr>
        <p:spPr>
          <a:xfrm>
            <a:off x="5161238" y="3040025"/>
            <a:ext cx="2889300" cy="10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fortaa"/>
                <a:ea typeface="Comfortaa"/>
                <a:cs typeface="Comfortaa"/>
                <a:sym typeface="Comfortaa"/>
              </a:rPr>
              <a:t>untuk melakukan konseling atau bimbingan atas kesehatan mental yang dialami penderita.</a:t>
            </a:r>
            <a:endParaRPr b="1">
              <a:latin typeface="Comfortaa"/>
              <a:ea typeface="Comfortaa"/>
              <a:cs typeface="Comfortaa"/>
              <a:sym typeface="Comfortaa"/>
            </a:endParaRPr>
          </a:p>
          <a:p>
            <a:pPr marL="0" lvl="0" indent="0" algn="l" rtl="0">
              <a:spcBef>
                <a:spcPts val="0"/>
              </a:spcBef>
              <a:spcAft>
                <a:spcPts val="0"/>
              </a:spcAft>
              <a:buNone/>
            </a:pPr>
            <a:endParaRPr/>
          </a:p>
        </p:txBody>
      </p:sp>
      <p:sp>
        <p:nvSpPr>
          <p:cNvPr id="616" name="Google Shape;616;p34"/>
          <p:cNvSpPr/>
          <p:nvPr/>
        </p:nvSpPr>
        <p:spPr>
          <a:xfrm>
            <a:off x="873563" y="2712700"/>
            <a:ext cx="492300" cy="492300"/>
          </a:xfrm>
          <a:prstGeom prst="donut">
            <a:avLst>
              <a:gd name="adj" fmla="val 134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17" name="Google Shape;617;p34"/>
          <p:cNvSpPr/>
          <p:nvPr/>
        </p:nvSpPr>
        <p:spPr>
          <a:xfrm>
            <a:off x="4711513" y="594513"/>
            <a:ext cx="492300" cy="492300"/>
          </a:xfrm>
          <a:prstGeom prst="donut">
            <a:avLst>
              <a:gd name="adj" fmla="val 134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18" name="Google Shape;618;p34"/>
          <p:cNvSpPr/>
          <p:nvPr/>
        </p:nvSpPr>
        <p:spPr>
          <a:xfrm>
            <a:off x="4711513" y="2726125"/>
            <a:ext cx="492300" cy="492300"/>
          </a:xfrm>
          <a:prstGeom prst="donut">
            <a:avLst>
              <a:gd name="adj" fmla="val 134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619" name="Google Shape;619;p34"/>
          <p:cNvGrpSpPr/>
          <p:nvPr/>
        </p:nvGrpSpPr>
        <p:grpSpPr>
          <a:xfrm>
            <a:off x="-671716" y="728167"/>
            <a:ext cx="1131524" cy="3687153"/>
            <a:chOff x="6487400" y="1091050"/>
            <a:chExt cx="430450" cy="2254450"/>
          </a:xfrm>
        </p:grpSpPr>
        <p:sp>
          <p:nvSpPr>
            <p:cNvPr id="620" name="Google Shape;620;p34"/>
            <p:cNvSpPr/>
            <p:nvPr/>
          </p:nvSpPr>
          <p:spPr>
            <a:xfrm>
              <a:off x="69142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6894000"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8737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6853225" y="1091050"/>
              <a:ext cx="3600" cy="2254450"/>
            </a:xfrm>
            <a:custGeom>
              <a:avLst/>
              <a:gdLst/>
              <a:ahLst/>
              <a:cxnLst/>
              <a:rect l="l" t="t" r="r" b="b"/>
              <a:pathLst>
                <a:path w="144" h="90178" extrusionOk="0">
                  <a:moveTo>
                    <a:pt x="1" y="0"/>
                  </a:moveTo>
                  <a:lnTo>
                    <a:pt x="1"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68329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8127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7925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67719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6751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67314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67109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66904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6670475" y="1091050"/>
              <a:ext cx="3875" cy="2254450"/>
            </a:xfrm>
            <a:custGeom>
              <a:avLst/>
              <a:gdLst/>
              <a:ahLst/>
              <a:cxnLst/>
              <a:rect l="l" t="t" r="r" b="b"/>
              <a:pathLst>
                <a:path w="155"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66499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6629675"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6609450" y="1091050"/>
              <a:ext cx="3900" cy="2254450"/>
            </a:xfrm>
            <a:custGeom>
              <a:avLst/>
              <a:gdLst/>
              <a:ahLst/>
              <a:cxnLst/>
              <a:rect l="l" t="t" r="r" b="b"/>
              <a:pathLst>
                <a:path w="156" h="90178" extrusionOk="0">
                  <a:moveTo>
                    <a:pt x="0" y="0"/>
                  </a:moveTo>
                  <a:lnTo>
                    <a:pt x="0"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6588900"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6568975" y="1091050"/>
              <a:ext cx="3575" cy="2254450"/>
            </a:xfrm>
            <a:custGeom>
              <a:avLst/>
              <a:gdLst/>
              <a:ahLst/>
              <a:cxnLst/>
              <a:rect l="l" t="t" r="r" b="b"/>
              <a:pathLst>
                <a:path w="143"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6548425" y="1091050"/>
              <a:ext cx="3900" cy="2254450"/>
            </a:xfrm>
            <a:custGeom>
              <a:avLst/>
              <a:gdLst/>
              <a:ahLst/>
              <a:cxnLst/>
              <a:rect l="l" t="t" r="r" b="b"/>
              <a:pathLst>
                <a:path w="156" h="90178" extrusionOk="0">
                  <a:moveTo>
                    <a:pt x="1" y="0"/>
                  </a:moveTo>
                  <a:lnTo>
                    <a:pt x="1" y="90178"/>
                  </a:lnTo>
                  <a:lnTo>
                    <a:pt x="155" y="90178"/>
                  </a:lnTo>
                  <a:lnTo>
                    <a:pt x="15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6527875" y="1091050"/>
              <a:ext cx="3900" cy="2254450"/>
            </a:xfrm>
            <a:custGeom>
              <a:avLst/>
              <a:gdLst/>
              <a:ahLst/>
              <a:cxnLst/>
              <a:rect l="l" t="t" r="r" b="b"/>
              <a:pathLst>
                <a:path w="156" h="90178" extrusionOk="0">
                  <a:moveTo>
                    <a:pt x="1" y="0"/>
                  </a:moveTo>
                  <a:lnTo>
                    <a:pt x="1" y="90178"/>
                  </a:lnTo>
                  <a:lnTo>
                    <a:pt x="156" y="90178"/>
                  </a:lnTo>
                  <a:lnTo>
                    <a:pt x="1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6507950" y="1091050"/>
              <a:ext cx="3600" cy="2254450"/>
            </a:xfrm>
            <a:custGeom>
              <a:avLst/>
              <a:gdLst/>
              <a:ahLst/>
              <a:cxnLst/>
              <a:rect l="l" t="t" r="r" b="b"/>
              <a:pathLst>
                <a:path w="144" h="90178" extrusionOk="0">
                  <a:moveTo>
                    <a:pt x="0" y="0"/>
                  </a:moveTo>
                  <a:lnTo>
                    <a:pt x="0" y="90178"/>
                  </a:lnTo>
                  <a:lnTo>
                    <a:pt x="143" y="90178"/>
                  </a:lnTo>
                  <a:lnTo>
                    <a:pt x="14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6487400" y="1091050"/>
              <a:ext cx="3600" cy="2254450"/>
            </a:xfrm>
            <a:custGeom>
              <a:avLst/>
              <a:gdLst/>
              <a:ahLst/>
              <a:cxnLst/>
              <a:rect l="l" t="t" r="r" b="b"/>
              <a:pathLst>
                <a:path w="144" h="90178" extrusionOk="0">
                  <a:moveTo>
                    <a:pt x="1" y="0"/>
                  </a:moveTo>
                  <a:lnTo>
                    <a:pt x="1" y="90178"/>
                  </a:lnTo>
                  <a:lnTo>
                    <a:pt x="144" y="90178"/>
                  </a:lnTo>
                  <a:lnTo>
                    <a:pt x="14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1000"/>
                                        <p:tgtEl>
                                          <p:spTgt spid="609"/>
                                        </p:tgtEl>
                                      </p:cBhvr>
                                    </p:animEffect>
                                  </p:childTnLst>
                                </p:cTn>
                              </p:par>
                              <p:par>
                                <p:cTn id="8" presetID="10" presetClass="entr" presetSubtype="0"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Effect transition="in" filter="fade">
                                      <p:cBhvr>
                                        <p:cTn id="10" dur="1000"/>
                                        <p:tgtEl>
                                          <p:spTgt spid="6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11"/>
                                        </p:tgtEl>
                                        <p:attrNameLst>
                                          <p:attrName>style.visibility</p:attrName>
                                        </p:attrNameLst>
                                      </p:cBhvr>
                                      <p:to>
                                        <p:strVal val="visible"/>
                                      </p:to>
                                    </p:set>
                                    <p:animEffect transition="in" filter="fade">
                                      <p:cBhvr>
                                        <p:cTn id="15" dur="1000"/>
                                        <p:tgtEl>
                                          <p:spTgt spid="611"/>
                                        </p:tgtEl>
                                      </p:cBhvr>
                                    </p:animEffect>
                                    <p:anim calcmode="lin" valueType="num">
                                      <p:cBhvr>
                                        <p:cTn id="16" dur="1000" fill="hold"/>
                                        <p:tgtEl>
                                          <p:spTgt spid="611"/>
                                        </p:tgtEl>
                                        <p:attrNameLst>
                                          <p:attrName>ppt_x</p:attrName>
                                        </p:attrNameLst>
                                      </p:cBhvr>
                                      <p:tavLst>
                                        <p:tav tm="0">
                                          <p:val>
                                            <p:strVal val="#ppt_x"/>
                                          </p:val>
                                        </p:tav>
                                        <p:tav tm="100000">
                                          <p:val>
                                            <p:strVal val="#ppt_x"/>
                                          </p:val>
                                        </p:tav>
                                      </p:tavLst>
                                    </p:anim>
                                    <p:anim calcmode="lin" valueType="num">
                                      <p:cBhvr>
                                        <p:cTn id="17" dur="1000" fill="hold"/>
                                        <p:tgtEl>
                                          <p:spTgt spid="6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12"/>
                                        </p:tgtEl>
                                        <p:attrNameLst>
                                          <p:attrName>style.visibility</p:attrName>
                                        </p:attrNameLst>
                                      </p:cBhvr>
                                      <p:to>
                                        <p:strVal val="visible"/>
                                      </p:to>
                                    </p:set>
                                    <p:animEffect transition="in" filter="fade">
                                      <p:cBhvr>
                                        <p:cTn id="20" dur="1000"/>
                                        <p:tgtEl>
                                          <p:spTgt spid="612"/>
                                        </p:tgtEl>
                                      </p:cBhvr>
                                    </p:animEffect>
                                    <p:anim calcmode="lin" valueType="num">
                                      <p:cBhvr>
                                        <p:cTn id="21" dur="1000" fill="hold"/>
                                        <p:tgtEl>
                                          <p:spTgt spid="612"/>
                                        </p:tgtEl>
                                        <p:attrNameLst>
                                          <p:attrName>ppt_x</p:attrName>
                                        </p:attrNameLst>
                                      </p:cBhvr>
                                      <p:tavLst>
                                        <p:tav tm="0">
                                          <p:val>
                                            <p:strVal val="#ppt_x"/>
                                          </p:val>
                                        </p:tav>
                                        <p:tav tm="100000">
                                          <p:val>
                                            <p:strVal val="#ppt_x"/>
                                          </p:val>
                                        </p:tav>
                                      </p:tavLst>
                                    </p:anim>
                                    <p:anim calcmode="lin" valueType="num">
                                      <p:cBhvr>
                                        <p:cTn id="22" dur="1000" fill="hold"/>
                                        <p:tgtEl>
                                          <p:spTgt spid="61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13">
                                            <p:txEl>
                                              <p:pRg st="0" end="0"/>
                                            </p:txEl>
                                          </p:spTgt>
                                        </p:tgtEl>
                                        <p:attrNameLst>
                                          <p:attrName>style.visibility</p:attrName>
                                        </p:attrNameLst>
                                      </p:cBhvr>
                                      <p:to>
                                        <p:strVal val="visible"/>
                                      </p:to>
                                    </p:set>
                                    <p:animEffect transition="in" filter="fade">
                                      <p:cBhvr>
                                        <p:cTn id="25" dur="1000"/>
                                        <p:tgtEl>
                                          <p:spTgt spid="613">
                                            <p:txEl>
                                              <p:pRg st="0" end="0"/>
                                            </p:txEl>
                                          </p:spTgt>
                                        </p:tgtEl>
                                      </p:cBhvr>
                                    </p:animEffect>
                                    <p:anim calcmode="lin" valueType="num">
                                      <p:cBhvr>
                                        <p:cTn id="26" dur="1000" fill="hold"/>
                                        <p:tgtEl>
                                          <p:spTgt spid="61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61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14">
                                            <p:txEl>
                                              <p:pRg st="0" end="0"/>
                                            </p:txEl>
                                          </p:spTgt>
                                        </p:tgtEl>
                                        <p:attrNameLst>
                                          <p:attrName>style.visibility</p:attrName>
                                        </p:attrNameLst>
                                      </p:cBhvr>
                                      <p:to>
                                        <p:strVal val="visible"/>
                                      </p:to>
                                    </p:set>
                                    <p:animEffect transition="in" filter="fade">
                                      <p:cBhvr>
                                        <p:cTn id="30" dur="1000"/>
                                        <p:tgtEl>
                                          <p:spTgt spid="614">
                                            <p:txEl>
                                              <p:pRg st="0" end="0"/>
                                            </p:txEl>
                                          </p:spTgt>
                                        </p:tgtEl>
                                      </p:cBhvr>
                                    </p:animEffect>
                                    <p:anim calcmode="lin" valueType="num">
                                      <p:cBhvr>
                                        <p:cTn id="31" dur="1000" fill="hold"/>
                                        <p:tgtEl>
                                          <p:spTgt spid="614">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614">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15">
                                            <p:txEl>
                                              <p:pRg st="0" end="0"/>
                                            </p:txEl>
                                          </p:spTgt>
                                        </p:tgtEl>
                                        <p:attrNameLst>
                                          <p:attrName>style.visibility</p:attrName>
                                        </p:attrNameLst>
                                      </p:cBhvr>
                                      <p:to>
                                        <p:strVal val="visible"/>
                                      </p:to>
                                    </p:set>
                                    <p:animEffect transition="in" filter="fade">
                                      <p:cBhvr>
                                        <p:cTn id="35" dur="1000"/>
                                        <p:tgtEl>
                                          <p:spTgt spid="615">
                                            <p:txEl>
                                              <p:pRg st="0" end="0"/>
                                            </p:txEl>
                                          </p:spTgt>
                                        </p:tgtEl>
                                      </p:cBhvr>
                                    </p:animEffect>
                                    <p:anim calcmode="lin" valueType="num">
                                      <p:cBhvr>
                                        <p:cTn id="36" dur="1000" fill="hold"/>
                                        <p:tgtEl>
                                          <p:spTgt spid="615">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6"/>
                                        </p:tgtEl>
                                        <p:attrNameLst>
                                          <p:attrName>style.visibility</p:attrName>
                                        </p:attrNameLst>
                                      </p:cBhvr>
                                      <p:to>
                                        <p:strVal val="visible"/>
                                      </p:to>
                                    </p:set>
                                    <p:animEffect transition="in" filter="fade">
                                      <p:cBhvr>
                                        <p:cTn id="42" dur="1000"/>
                                        <p:tgtEl>
                                          <p:spTgt spid="616"/>
                                        </p:tgtEl>
                                      </p:cBhvr>
                                    </p:animEffect>
                                  </p:childTnLst>
                                </p:cTn>
                              </p:par>
                              <p:par>
                                <p:cTn id="43" presetID="42" presetClass="entr" presetSubtype="0" fill="hold" grpId="0" nodeType="withEffect">
                                  <p:stCondLst>
                                    <p:cond delay="0"/>
                                  </p:stCondLst>
                                  <p:childTnLst>
                                    <p:set>
                                      <p:cBhvr>
                                        <p:cTn id="44" dur="1" fill="hold">
                                          <p:stCondLst>
                                            <p:cond delay="0"/>
                                          </p:stCondLst>
                                        </p:cTn>
                                        <p:tgtEl>
                                          <p:spTgt spid="617"/>
                                        </p:tgtEl>
                                        <p:attrNameLst>
                                          <p:attrName>style.visibility</p:attrName>
                                        </p:attrNameLst>
                                      </p:cBhvr>
                                      <p:to>
                                        <p:strVal val="visible"/>
                                      </p:to>
                                    </p:set>
                                    <p:animEffect transition="in" filter="fade">
                                      <p:cBhvr>
                                        <p:cTn id="45" dur="1000"/>
                                        <p:tgtEl>
                                          <p:spTgt spid="617"/>
                                        </p:tgtEl>
                                      </p:cBhvr>
                                    </p:animEffect>
                                    <p:anim calcmode="lin" valueType="num">
                                      <p:cBhvr>
                                        <p:cTn id="46" dur="1000" fill="hold"/>
                                        <p:tgtEl>
                                          <p:spTgt spid="617"/>
                                        </p:tgtEl>
                                        <p:attrNameLst>
                                          <p:attrName>ppt_x</p:attrName>
                                        </p:attrNameLst>
                                      </p:cBhvr>
                                      <p:tavLst>
                                        <p:tav tm="0">
                                          <p:val>
                                            <p:strVal val="#ppt_x"/>
                                          </p:val>
                                        </p:tav>
                                        <p:tav tm="100000">
                                          <p:val>
                                            <p:strVal val="#ppt_x"/>
                                          </p:val>
                                        </p:tav>
                                      </p:tavLst>
                                    </p:anim>
                                    <p:anim calcmode="lin" valueType="num">
                                      <p:cBhvr>
                                        <p:cTn id="47" dur="1000" fill="hold"/>
                                        <p:tgtEl>
                                          <p:spTgt spid="617"/>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18"/>
                                        </p:tgtEl>
                                        <p:attrNameLst>
                                          <p:attrName>style.visibility</p:attrName>
                                        </p:attrNameLst>
                                      </p:cBhvr>
                                      <p:to>
                                        <p:strVal val="visible"/>
                                      </p:to>
                                    </p:set>
                                    <p:animEffect transition="in" filter="fade">
                                      <p:cBhvr>
                                        <p:cTn id="50" dur="1000"/>
                                        <p:tgtEl>
                                          <p:spTgt spid="618"/>
                                        </p:tgtEl>
                                      </p:cBhvr>
                                    </p:animEffect>
                                    <p:anim calcmode="lin" valueType="num">
                                      <p:cBhvr>
                                        <p:cTn id="51" dur="1000" fill="hold"/>
                                        <p:tgtEl>
                                          <p:spTgt spid="618"/>
                                        </p:tgtEl>
                                        <p:attrNameLst>
                                          <p:attrName>ppt_x</p:attrName>
                                        </p:attrNameLst>
                                      </p:cBhvr>
                                      <p:tavLst>
                                        <p:tav tm="0">
                                          <p:val>
                                            <p:strVal val="#ppt_x"/>
                                          </p:val>
                                        </p:tav>
                                        <p:tav tm="100000">
                                          <p:val>
                                            <p:strVal val="#ppt_x"/>
                                          </p:val>
                                        </p:tav>
                                      </p:tavLst>
                                    </p:anim>
                                    <p:anim calcmode="lin" valueType="num">
                                      <p:cBhvr>
                                        <p:cTn id="52" dur="1000" fill="hold"/>
                                        <p:tgtEl>
                                          <p:spTgt spid="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 grpId="0" animBg="1"/>
      <p:bldP spid="612" grpId="0"/>
      <p:bldP spid="613" grpId="0" build="p"/>
      <p:bldP spid="614" grpId="0" build="p"/>
      <p:bldP spid="615" grpId="0" build="p"/>
      <p:bldP spid="617" grpId="0" animBg="1"/>
      <p:bldP spid="618" grpId="0" animBg="1"/>
    </p:bldLst>
  </p:timing>
</p:sld>
</file>

<file path=ppt/theme/theme1.xml><?xml version="1.0" encoding="utf-8"?>
<a:theme xmlns:a="http://schemas.openxmlformats.org/drawingml/2006/main" name="ADHD Breakthrough by Slidesgo">
  <a:themeElements>
    <a:clrScheme name="Simple Light">
      <a:dk1>
        <a:srgbClr val="666666"/>
      </a:dk1>
      <a:lt1>
        <a:srgbClr val="FFFFFF"/>
      </a:lt1>
      <a:dk2>
        <a:srgbClr val="F34B4B"/>
      </a:dk2>
      <a:lt2>
        <a:srgbClr val="ACC141"/>
      </a:lt2>
      <a:accent1>
        <a:srgbClr val="739BCF"/>
      </a:accent1>
      <a:accent2>
        <a:srgbClr val="E5A645"/>
      </a:accent2>
      <a:accent3>
        <a:srgbClr val="F1F5FA"/>
      </a:accent3>
      <a:accent4>
        <a:srgbClr val="666666"/>
      </a:accent4>
      <a:accent5>
        <a:srgbClr val="739BCF"/>
      </a:accent5>
      <a:accent6>
        <a:srgbClr val="E5A645"/>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1382</Words>
  <Application>Microsoft Office PowerPoint</Application>
  <PresentationFormat>On-screen Show (16:9)</PresentationFormat>
  <Paragraphs>93</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Roboto Condensed Light</vt:lpstr>
      <vt:lpstr>Times New Roman</vt:lpstr>
      <vt:lpstr>Open Sans Medium</vt:lpstr>
      <vt:lpstr>Arial</vt:lpstr>
      <vt:lpstr>Rokkitt</vt:lpstr>
      <vt:lpstr>Comfortaa</vt:lpstr>
      <vt:lpstr>Open Sans</vt:lpstr>
      <vt:lpstr>ADHD Breakthrough by Slidesgo</vt:lpstr>
      <vt:lpstr>Latar Belakang  Masalah </vt:lpstr>
      <vt:lpstr>MENTALHEALTH</vt:lpstr>
      <vt:lpstr>TIM PM</vt:lpstr>
      <vt:lpstr>Mengapa Website MentalHealth dibuat ?</vt:lpstr>
      <vt:lpstr>Latar Belakang </vt:lpstr>
      <vt:lpstr>Rumusan Masalah</vt:lpstr>
      <vt:lpstr>Tujuan </vt:lpstr>
      <vt:lpstr>Kategori </vt:lpstr>
      <vt:lpstr>Manfaat </vt:lpstr>
      <vt:lpstr>Solusi</vt:lpstr>
      <vt:lpstr>berikut poin-poin yang perlu diperhatikan sebelum memberikan solusi : </vt:lpstr>
      <vt:lpstr>Solusi </vt:lpstr>
      <vt:lpstr>berikut beberapa solusi yang akan kami papar dibawah ini :</vt:lpstr>
      <vt:lpstr>Sasaran Pengguna dan Pasar Aplikasi</vt:lpstr>
      <vt:lpstr>Berikut sasaran pengguna, pasar, dan pemasaran berdasarkan target pengguna :</vt:lpstr>
      <vt:lpstr>Fitur Aplikasi</vt:lpstr>
      <vt:lpstr>Fitur utama pada aplikasi ini :</vt:lpstr>
      <vt:lpstr>Batasan Sistem</vt:lpstr>
      <vt:lpstr>Keunikan Aplikasi dibanding Produk Lain Sejenis</vt:lpstr>
      <vt:lpstr>Dalam hal ini teknologi yang digunakan berupa situs berbasis website. Gambaran di mockup website kami memiliki fungsi fitur yang tidak jauh berbeda dengan aplikasi-aplikasi maupun website yang sudah ada saat ini. hanya saja pada fitur kami menyediakan layanan tes kepribadian , konsultasi online maupun offline bagi para pengguna website tersebut</vt:lpstr>
      <vt:lpstr>Software mockup </vt:lpstr>
      <vt:lpstr>FLOWCHART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Latar Belakang  Masalah</dc:title>
  <dc:creator>labkom</dc:creator>
  <cp:lastModifiedBy>ajengmas992@gmail.com</cp:lastModifiedBy>
  <cp:revision>4</cp:revision>
  <dcterms:modified xsi:type="dcterms:W3CDTF">2022-01-08T09:55:13Z</dcterms:modified>
</cp:coreProperties>
</file>